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63" r:id="rId3"/>
    <p:sldId id="284" r:id="rId4"/>
    <p:sldId id="285" r:id="rId5"/>
    <p:sldId id="286" r:id="rId6"/>
    <p:sldId id="292" r:id="rId7"/>
    <p:sldId id="264" r:id="rId8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DDDDDD"/>
    <a:srgbClr val="F8F8F8"/>
    <a:srgbClr val="FFFFFF"/>
    <a:srgbClr val="000000"/>
    <a:srgbClr val="1C1C1C"/>
    <a:srgbClr val="808080"/>
    <a:srgbClr val="C0C0C0"/>
    <a:srgbClr val="EAEAEA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719" autoAdjust="0"/>
  </p:normalViewPr>
  <p:slideViewPr>
    <p:cSldViewPr showGuides="1">
      <p:cViewPr varScale="1">
        <p:scale>
          <a:sx n="100" d="100"/>
          <a:sy n="100" d="100"/>
        </p:scale>
        <p:origin x="540" y="78"/>
      </p:cViewPr>
      <p:guideLst>
        <p:guide orient="horz" pos="123"/>
        <p:guide orient="horz" pos="519"/>
        <p:guide orient="horz" pos="3019"/>
        <p:guide orient="horz" pos="3191"/>
        <p:guide orient="horz" pos="2799"/>
        <p:guide pos="5511"/>
        <p:guide pos="294"/>
        <p:guide pos="2890"/>
        <p:guide pos="279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02"/>
    </p:cViewPr>
  </p:sorterViewPr>
  <p:notesViewPr>
    <p:cSldViewPr>
      <p:cViewPr varScale="1">
        <p:scale>
          <a:sx n="56" d="100"/>
          <a:sy n="56" d="100"/>
        </p:scale>
        <p:origin x="-2544" y="-78"/>
      </p:cViewPr>
      <p:guideLst>
        <p:guide orient="horz" pos="2769"/>
        <p:guide orient="horz" pos="476"/>
        <p:guide orient="horz" pos="5511"/>
        <p:guide orient="horz" pos="5753"/>
        <p:guide orient="horz" pos="5673"/>
        <p:guide pos="3981"/>
        <p:guide pos="3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image" Target="../media/image18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988229" y="107503"/>
            <a:ext cx="4320496" cy="2398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 dirty="0" smtClean="0"/>
              <a:t>此处添加页眉信息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1989137" y="351842"/>
            <a:ext cx="4319587" cy="228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algn="l"/>
            <a:fld id="{CB446F43-867F-4F64-92FD-6C8496B935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518112" y="8748464"/>
            <a:ext cx="2971800" cy="32194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zh-CN" altLang="en-US" dirty="0" smtClean="0"/>
              <a:t>此处添加页脚信息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085183" y="8748464"/>
            <a:ext cx="1223541" cy="32352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zh-CN" altLang="en-US" dirty="0" smtClean="0"/>
              <a:t>第 </a:t>
            </a:r>
            <a:fld id="{15FF29FA-1BF5-411D-8347-0A24CCE555CE}" type="slidenum">
              <a:rPr lang="zh-CN" altLang="en-US" dirty="0" smtClean="0"/>
            </a:fld>
            <a:r>
              <a:rPr lang="zh-CN" altLang="en-US" dirty="0" smtClean="0"/>
              <a:t> 页 讲义</a:t>
            </a:r>
            <a:endParaRPr lang="zh-CN" altLang="en-US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0" y="723669"/>
            <a:ext cx="685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3429000" y="1312195"/>
            <a:ext cx="2879725" cy="1603621"/>
            <a:chOff x="0" y="1312195"/>
            <a:chExt cx="6858000" cy="1603621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0" y="131219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0" y="171310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0" y="211400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0" y="251491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0" y="2915816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3429000" y="3980364"/>
            <a:ext cx="2879725" cy="1603621"/>
            <a:chOff x="0" y="1312195"/>
            <a:chExt cx="6858000" cy="1603621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0" y="131219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0" y="171310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0" y="211400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0" y="251491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0" y="2915816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3429000" y="6629089"/>
            <a:ext cx="2879725" cy="1603621"/>
            <a:chOff x="0" y="1312195"/>
            <a:chExt cx="6858000" cy="1603621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0" y="131219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0" y="171310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0" y="211400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0" y="251491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0" y="2915816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矩形 31"/>
          <p:cNvSpPr/>
          <p:nvPr/>
        </p:nvSpPr>
        <p:spPr>
          <a:xfrm>
            <a:off x="549275" y="114299"/>
            <a:ext cx="1368152" cy="46614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0" y="8676457"/>
            <a:ext cx="685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3328526" y="989904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C0C0C0"/>
                </a:solidFill>
              </a:rPr>
              <a:t>此处记录讲义</a:t>
            </a:r>
            <a:endParaRPr lang="zh-CN" altLang="en-US" sz="1400" dirty="0">
              <a:solidFill>
                <a:srgbClr val="C0C0C0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328526" y="3672587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C0C0C0"/>
                </a:solidFill>
              </a:rPr>
              <a:t>此处记录讲义</a:t>
            </a:r>
            <a:endParaRPr lang="zh-CN" altLang="en-US" sz="1400" dirty="0">
              <a:solidFill>
                <a:srgbClr val="C0C0C0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328526" y="6321312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C0C0C0"/>
                </a:solidFill>
              </a:rPr>
              <a:t>此处记录讲义</a:t>
            </a:r>
            <a:endParaRPr lang="zh-CN" altLang="en-US" sz="1400" dirty="0">
              <a:solidFill>
                <a:srgbClr val="C0C0C0"/>
              </a:solidFill>
            </a:endParaRPr>
          </a:p>
        </p:txBody>
      </p:sp>
      <p:pic>
        <p:nvPicPr>
          <p:cNvPr id="38" name="Picture 3" descr="E:\设计素材\shadow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49275" y="2929386"/>
            <a:ext cx="2663701" cy="30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E:\设计素材\shadow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49275" y="5581827"/>
            <a:ext cx="2663701" cy="30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" descr="E:\设计素材\shadow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49275" y="8232710"/>
            <a:ext cx="2663701" cy="30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image" Target="../media/image18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E:\设计素材\shadow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5292080"/>
            <a:ext cx="5759450" cy="37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988840" y="114299"/>
            <a:ext cx="4319884" cy="23307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 dirty="0" smtClean="0"/>
              <a:t>此处添加页眉信息</a:t>
            </a:r>
            <a:endParaRPr lang="zh-CN" altLang="en-US" dirty="0" smtClean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1988840" y="347370"/>
            <a:ext cx="4319885" cy="23307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D51D64F8-606E-4201-A2DE-1AF0754CE7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404813" y="971550"/>
            <a:ext cx="7670801" cy="43164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549275" y="5508104"/>
            <a:ext cx="5759450" cy="28780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549523" y="8748465"/>
            <a:ext cx="2971800" cy="2875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zh-CN" altLang="en-US" dirty="0" smtClean="0"/>
              <a:t>此处添加页脚信息</a:t>
            </a:r>
            <a:endParaRPr lang="zh-CN" altLang="en-US" dirty="0" smtClean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748713"/>
            <a:ext cx="2424112" cy="2873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zh-CN" altLang="en-US" dirty="0" smtClean="0"/>
              <a:t>第 </a:t>
            </a:r>
            <a:fld id="{CE884005-AAD7-43DA-8323-709AF992FEE5}" type="slidenum">
              <a:rPr lang="zh-CN" altLang="en-US" dirty="0" smtClean="0"/>
            </a:fld>
            <a:r>
              <a:rPr lang="zh-CN" altLang="en-US" dirty="0" smtClean="0"/>
              <a:t> 页</a:t>
            </a:r>
            <a:endParaRPr lang="zh-CN" alt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0" y="723669"/>
            <a:ext cx="685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49275" y="114299"/>
            <a:ext cx="1368152" cy="46614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8676457"/>
            <a:ext cx="685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1pPr>
    <a:lvl2pPr marL="6286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2pPr>
    <a:lvl3pPr marL="10858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3pPr>
    <a:lvl4pPr marL="15430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4pPr>
    <a:lvl5pPr marL="20002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://event.slideto.me/" TargetMode="External"/><Relationship Id="rId7" Type="http://schemas.openxmlformats.org/officeDocument/2006/relationships/hyperlink" Target="http://slideto.me/article.php?id=1" TargetMode="External"/><Relationship Id="rId6" Type="http://schemas.openxmlformats.org/officeDocument/2006/relationships/hyperlink" Target="http://slideto.me/article.php?id=3" TargetMode="External"/><Relationship Id="rId5" Type="http://schemas.openxmlformats.org/officeDocument/2006/relationships/hyperlink" Target="http://slideto.me/article.php?id=2" TargetMode="External"/><Relationship Id="rId4" Type="http://schemas.openxmlformats.org/officeDocument/2006/relationships/image" Target="../media/image2.png"/><Relationship Id="rId3" Type="http://schemas.openxmlformats.org/officeDocument/2006/relationships/hyperlink" Target="http://help.slideto.me/" TargetMode="External"/><Relationship Id="rId2" Type="http://schemas.openxmlformats.org/officeDocument/2006/relationships/hyperlink" Target="http://slideto.me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封面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5288" y="1592745"/>
            <a:ext cx="8353425" cy="594066"/>
          </a:xfrm>
        </p:spPr>
        <p:txBody>
          <a:bodyPr/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95288" y="2186811"/>
            <a:ext cx="8353425" cy="378042"/>
          </a:xfrm>
        </p:spPr>
        <p:txBody>
          <a:bodyPr/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D17D4E6-FCB6-46E8-ABCC-E9BD463D510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 smtClean="0"/>
              <a:t>www.latbs.com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fld id="{49F4BA8F-7B64-4198-9505-0CB5D4D3B366}" type="slidenum">
              <a:rPr lang="zh-CN" altLang="en-US" smtClean="0"/>
            </a:fld>
            <a:endParaRPr lang="zh-CN" altLang="en-US" dirty="0" smtClean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288" y="3717161"/>
            <a:ext cx="8353425" cy="425054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95288" y="844153"/>
            <a:ext cx="8353425" cy="2807717"/>
          </a:xfrm>
          <a:ln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95288" y="4142215"/>
            <a:ext cx="8353425" cy="60364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FCDBF-9C25-450E-A0BE-8E52438B35C2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www.latbs.com</a:t>
            </a:r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4BA8F-7B64-4198-9505-0CB5D4D3B36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 userDrawn="1"/>
        </p:nvCxnSpPr>
        <p:spPr>
          <a:xfrm>
            <a:off x="395536" y="832793"/>
            <a:ext cx="8352928" cy="0"/>
          </a:xfrm>
          <a:prstGeom prst="line">
            <a:avLst/>
          </a:prstGeom>
          <a:ln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 userDrawn="1"/>
        </p:nvSpPr>
        <p:spPr>
          <a:xfrm>
            <a:off x="1088288" y="1031007"/>
            <a:ext cx="936376" cy="702282"/>
          </a:xfrm>
          <a:prstGeom prst="ellipse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FFFFFF"/>
                </a:solidFill>
              </a:rPr>
              <a:t>演绎创作</a:t>
            </a: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21" name="椭圆 20"/>
          <p:cNvSpPr/>
          <p:nvPr userDrawn="1"/>
        </p:nvSpPr>
        <p:spPr>
          <a:xfrm>
            <a:off x="4103812" y="1031007"/>
            <a:ext cx="936376" cy="702282"/>
          </a:xfrm>
          <a:prstGeom prst="ellipse">
            <a:avLst/>
          </a:prstGeom>
          <a:solidFill>
            <a:srgbClr val="E60000"/>
          </a:solidFill>
          <a:ln w="12700">
            <a:solidFill>
              <a:srgbClr val="E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600" dirty="0" smtClean="0">
                <a:solidFill>
                  <a:srgbClr val="FFFFFF"/>
                </a:solidFill>
              </a:rPr>
              <a:t>网络</a:t>
            </a:r>
            <a:endParaRPr lang="en-US" altLang="zh-CN" sz="1600" dirty="0" smtClean="0">
              <a:solidFill>
                <a:srgbClr val="FFFFFF"/>
              </a:solidFill>
            </a:endParaRPr>
          </a:p>
          <a:p>
            <a:pPr lvl="0" algn="ctr"/>
            <a:r>
              <a:rPr lang="zh-CN" altLang="en-US" sz="1600" dirty="0">
                <a:solidFill>
                  <a:srgbClr val="FFFFFF"/>
                </a:solidFill>
              </a:rPr>
              <a:t>共享</a:t>
            </a: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22" name="椭圆 21"/>
          <p:cNvSpPr/>
          <p:nvPr userDrawn="1"/>
        </p:nvSpPr>
        <p:spPr>
          <a:xfrm>
            <a:off x="7119336" y="1031007"/>
            <a:ext cx="936376" cy="702282"/>
          </a:xfrm>
          <a:prstGeom prst="ellipse">
            <a:avLst/>
          </a:prstGeom>
          <a:solidFill>
            <a:srgbClr val="E60000"/>
          </a:solidFill>
          <a:ln w="12700">
            <a:solidFill>
              <a:srgbClr val="E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rgbClr val="FFFFFF"/>
                </a:solidFill>
              </a:rPr>
              <a:t>付费下载</a:t>
            </a:r>
            <a:endParaRPr lang="zh-CN" altLang="en-US" sz="1600" dirty="0">
              <a:solidFill>
                <a:srgbClr val="FFFFFF"/>
              </a:solidFill>
            </a:endParaRPr>
          </a:p>
        </p:txBody>
      </p:sp>
      <p:cxnSp>
        <p:nvCxnSpPr>
          <p:cNvPr id="23" name="直接连接符 22"/>
          <p:cNvCxnSpPr/>
          <p:nvPr userDrawn="1"/>
        </p:nvCxnSpPr>
        <p:spPr>
          <a:xfrm>
            <a:off x="395536" y="2228664"/>
            <a:ext cx="8352928" cy="0"/>
          </a:xfrm>
          <a:prstGeom prst="line">
            <a:avLst/>
          </a:prstGeom>
          <a:ln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284027" y="1893234"/>
            <a:ext cx="2544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 smtClean="0">
                <a:solidFill>
                  <a:srgbClr val="5F5F5F"/>
                </a:solidFill>
              </a:rPr>
              <a:t>欢迎</a:t>
            </a:r>
            <a:r>
              <a:rPr lang="zh-CN" altLang="en-US" sz="1200" dirty="0">
                <a:solidFill>
                  <a:srgbClr val="5F5F5F"/>
                </a:solidFill>
              </a:rPr>
              <a:t>用于</a:t>
            </a:r>
            <a:r>
              <a:rPr lang="zh-CN" altLang="en-US" sz="1200" dirty="0" smtClean="0">
                <a:solidFill>
                  <a:srgbClr val="5F5F5F"/>
                </a:solidFill>
              </a:rPr>
              <a:t>非商业用途的演绎创作</a:t>
            </a:r>
            <a:endParaRPr lang="en-US" altLang="zh-CN" sz="1200" dirty="0">
              <a:solidFill>
                <a:srgbClr val="5F5F5F"/>
              </a:solidFill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3152775" y="1893234"/>
            <a:ext cx="28384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 smtClean="0">
                <a:solidFill>
                  <a:srgbClr val="5F5F5F"/>
                </a:solidFill>
              </a:rPr>
              <a:t>禁止任何形式的文件共享</a:t>
            </a:r>
            <a:endParaRPr lang="en-US" altLang="zh-CN" sz="1200" dirty="0">
              <a:solidFill>
                <a:srgbClr val="5F5F5F"/>
              </a:solidFill>
            </a:endParaRPr>
          </a:p>
        </p:txBody>
      </p:sp>
      <p:sp>
        <p:nvSpPr>
          <p:cNvPr id="26" name="矩形 25"/>
          <p:cNvSpPr/>
          <p:nvPr userDrawn="1"/>
        </p:nvSpPr>
        <p:spPr>
          <a:xfrm>
            <a:off x="6444524" y="1893234"/>
            <a:ext cx="2286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 smtClean="0">
                <a:solidFill>
                  <a:srgbClr val="5F5F5F"/>
                </a:solidFill>
              </a:rPr>
              <a:t>禁止任何形式的付费下载</a:t>
            </a:r>
            <a:endParaRPr lang="en-US" altLang="zh-CN" sz="1200" dirty="0">
              <a:solidFill>
                <a:srgbClr val="5F5F5F"/>
              </a:solidFill>
            </a:endParaRPr>
          </a:p>
        </p:txBody>
      </p:sp>
      <p:sp>
        <p:nvSpPr>
          <p:cNvPr id="27" name="矩形 26"/>
          <p:cNvSpPr/>
          <p:nvPr userDrawn="1"/>
        </p:nvSpPr>
        <p:spPr>
          <a:xfrm>
            <a:off x="395288" y="307253"/>
            <a:ext cx="26149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 smtClean="0">
                <a:solidFill>
                  <a:srgbClr val="1C1C1C"/>
                </a:solidFill>
              </a:rPr>
              <a:t>声明</a:t>
            </a:r>
            <a:endParaRPr lang="en-US" altLang="zh-CN" sz="3200" dirty="0">
              <a:solidFill>
                <a:srgbClr val="1C1C1C"/>
              </a:solidFill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395536" y="4559433"/>
            <a:ext cx="6723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solidFill>
                  <a:srgbClr val="1C1C1C"/>
                </a:solidFill>
              </a:rPr>
              <a:t>田士庆设计事务所 </a:t>
            </a:r>
            <a:r>
              <a:rPr lang="en-US" altLang="zh-CN" sz="1200" dirty="0" smtClean="0">
                <a:solidFill>
                  <a:srgbClr val="1C1C1C"/>
                </a:solidFill>
              </a:rPr>
              <a:t>- </a:t>
            </a:r>
            <a:r>
              <a:rPr lang="zh-CN" altLang="en-US" sz="1200" dirty="0" smtClean="0">
                <a:solidFill>
                  <a:srgbClr val="1C1C1C"/>
                </a:solidFill>
              </a:rPr>
              <a:t>专业</a:t>
            </a:r>
            <a:r>
              <a:rPr lang="en-US" altLang="zh-CN" sz="1200" dirty="0" smtClean="0">
                <a:solidFill>
                  <a:srgbClr val="1C1C1C"/>
                </a:solidFill>
              </a:rPr>
              <a:t>PPT</a:t>
            </a:r>
            <a:r>
              <a:rPr lang="zh-CN" altLang="en-US" sz="1200" dirty="0" smtClean="0">
                <a:solidFill>
                  <a:srgbClr val="1C1C1C"/>
                </a:solidFill>
              </a:rPr>
              <a:t>演示设计服务请访问：</a:t>
            </a:r>
            <a:r>
              <a:rPr lang="en-US" altLang="zh-CN" sz="1200" dirty="0">
                <a:solidFill>
                  <a:srgbClr val="1C1C1C"/>
                </a:solidFill>
              </a:rPr>
              <a:t>http://</a:t>
            </a:r>
            <a:r>
              <a:rPr lang="en-US" altLang="zh-CN" sz="1200" dirty="0" smtClean="0">
                <a:solidFill>
                  <a:srgbClr val="1C1C1C"/>
                </a:solidFill>
              </a:rPr>
              <a:t>littletian.com</a:t>
            </a:r>
            <a:endParaRPr lang="en-US" altLang="zh-CN" sz="1200" dirty="0">
              <a:solidFill>
                <a:srgbClr val="1C1C1C"/>
              </a:solidFill>
            </a:endParaRPr>
          </a:p>
        </p:txBody>
      </p:sp>
      <p:sp>
        <p:nvSpPr>
          <p:cNvPr id="31" name="圆角矩形 30"/>
          <p:cNvSpPr/>
          <p:nvPr userDrawn="1"/>
        </p:nvSpPr>
        <p:spPr>
          <a:xfrm>
            <a:off x="1320800" y="2880704"/>
            <a:ext cx="6502400" cy="540060"/>
          </a:xfrm>
          <a:prstGeom prst="roundRect">
            <a:avLst>
              <a:gd name="adj" fmla="val 8604"/>
            </a:avLst>
          </a:prstGeom>
          <a:gradFill flip="none" rotWithShape="1">
            <a:gsLst>
              <a:gs pos="0">
                <a:srgbClr val="DDDDDD"/>
              </a:gs>
              <a:gs pos="100000">
                <a:srgbClr val="F8F8F8"/>
              </a:gs>
            </a:gsLst>
            <a:lin ang="16200000" scaled="1"/>
            <a:tileRect/>
          </a:gradFill>
          <a:ln w="9525">
            <a:solidFill>
              <a:srgbClr val="C0C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圆角矩形 31"/>
          <p:cNvSpPr/>
          <p:nvPr userDrawn="1"/>
        </p:nvSpPr>
        <p:spPr>
          <a:xfrm>
            <a:off x="1439732" y="2954171"/>
            <a:ext cx="3848549" cy="393125"/>
          </a:xfrm>
          <a:prstGeom prst="roundRect">
            <a:avLst>
              <a:gd name="adj" fmla="val 8604"/>
            </a:avLst>
          </a:prstGeom>
          <a:solidFill>
            <a:srgbClr val="FFFFFF"/>
          </a:solidFill>
          <a:ln w="9525">
            <a:solidFill>
              <a:srgbClr val="C0C0C0"/>
            </a:solidFill>
          </a:ln>
          <a:effectLst>
            <a:innerShdw blurRad="50800" dist="25400" dir="13800000">
              <a:prstClr val="black">
                <a:alpha val="1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600" dirty="0" smtClean="0">
                <a:solidFill>
                  <a:srgbClr val="1C1C1C"/>
                </a:solidFill>
              </a:rPr>
              <a:t>最新</a:t>
            </a:r>
            <a:r>
              <a:rPr lang="en-US" altLang="zh-CN" sz="1600" dirty="0" smtClean="0">
                <a:solidFill>
                  <a:srgbClr val="1C1C1C"/>
                </a:solidFill>
              </a:rPr>
              <a:t>PPT</a:t>
            </a:r>
            <a:r>
              <a:rPr lang="zh-CN" altLang="en-US" sz="1600" dirty="0" smtClean="0">
                <a:solidFill>
                  <a:srgbClr val="1C1C1C"/>
                </a:solidFill>
              </a:rPr>
              <a:t>模板</a:t>
            </a:r>
            <a:endParaRPr lang="zh-CN" altLang="en-US" sz="1600" dirty="0">
              <a:solidFill>
                <a:srgbClr val="1C1C1C"/>
              </a:solidFill>
            </a:endParaRPr>
          </a:p>
        </p:txBody>
      </p:sp>
      <p:sp>
        <p:nvSpPr>
          <p:cNvPr id="33" name="圆角矩形 32">
            <a:hlinkClick r:id="rId2" tooltip="点击选择PPT模板"/>
          </p:cNvPr>
          <p:cNvSpPr/>
          <p:nvPr userDrawn="1"/>
        </p:nvSpPr>
        <p:spPr>
          <a:xfrm>
            <a:off x="5398379" y="2954171"/>
            <a:ext cx="1008113" cy="393125"/>
          </a:xfrm>
          <a:prstGeom prst="roundRect">
            <a:avLst>
              <a:gd name="adj" fmla="val 8604"/>
            </a:avLst>
          </a:prstGeom>
          <a:gradFill>
            <a:gsLst>
              <a:gs pos="0">
                <a:srgbClr val="F6BB00"/>
              </a:gs>
              <a:gs pos="100000">
                <a:srgbClr val="FFD243"/>
              </a:gs>
            </a:gsLst>
            <a:lin ang="16200000" scaled="1"/>
          </a:gradFill>
          <a:ln w="9525">
            <a:solidFill>
              <a:srgbClr val="FFD24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1C1C1C"/>
                </a:solidFill>
                <a:effectLst>
                  <a:outerShdw dist="12700" dir="5400000" rotWithShape="0">
                    <a:srgbClr val="FFF7D5">
                      <a:alpha val="40000"/>
                    </a:srgbClr>
                  </a:outerShdw>
                </a:effectLst>
              </a:rPr>
              <a:t>下</a:t>
            </a:r>
            <a:r>
              <a:rPr lang="zh-CN" altLang="en-US" sz="800" dirty="0" smtClean="0">
                <a:solidFill>
                  <a:srgbClr val="1C1C1C"/>
                </a:solidFill>
                <a:effectLst>
                  <a:outerShdw dist="12700" dir="5400000" rotWithShape="0">
                    <a:srgbClr val="FFF7D5">
                      <a:alpha val="40000"/>
                    </a:srgbClr>
                  </a:outerShdw>
                </a:effectLst>
              </a:rPr>
              <a:t> </a:t>
            </a:r>
            <a:r>
              <a:rPr lang="zh-CN" altLang="en-US" dirty="0" smtClean="0">
                <a:solidFill>
                  <a:srgbClr val="1C1C1C"/>
                </a:solidFill>
                <a:effectLst>
                  <a:outerShdw dist="12700" dir="5400000" rotWithShape="0">
                    <a:srgbClr val="FFF7D5">
                      <a:alpha val="40000"/>
                    </a:srgbClr>
                  </a:outerShdw>
                </a:effectLst>
              </a:rPr>
              <a:t>载</a:t>
            </a:r>
            <a:endParaRPr lang="zh-CN" altLang="en-US" dirty="0">
              <a:solidFill>
                <a:srgbClr val="1C1C1C"/>
              </a:solidFill>
              <a:effectLst>
                <a:outerShdw dist="12700" dir="5400000" rotWithShape="0">
                  <a:srgbClr val="FFF7D5">
                    <a:alpha val="40000"/>
                  </a:srgbClr>
                </a:outerShdw>
              </a:effectLst>
            </a:endParaRPr>
          </a:p>
        </p:txBody>
      </p:sp>
      <p:sp>
        <p:nvSpPr>
          <p:cNvPr id="34" name="矩形 33"/>
          <p:cNvSpPr/>
          <p:nvPr userDrawn="1"/>
        </p:nvSpPr>
        <p:spPr>
          <a:xfrm>
            <a:off x="1320800" y="3440082"/>
            <a:ext cx="650104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900" dirty="0" smtClean="0">
                <a:solidFill>
                  <a:srgbClr val="808080"/>
                </a:solidFill>
              </a:rPr>
              <a:t>技术支持：</a:t>
            </a:r>
            <a:r>
              <a:rPr lang="en-US" altLang="zh-CN" sz="900" dirty="0" smtClean="0">
                <a:solidFill>
                  <a:srgbClr val="808080"/>
                </a:solidFill>
              </a:rPr>
              <a:t>www.Slideto.Me</a:t>
            </a:r>
            <a:endParaRPr lang="en-US" altLang="zh-CN" sz="900" dirty="0" smtClean="0">
              <a:solidFill>
                <a:srgbClr val="808080"/>
              </a:solidFill>
            </a:endParaRPr>
          </a:p>
        </p:txBody>
      </p:sp>
      <p:sp>
        <p:nvSpPr>
          <p:cNvPr id="35" name="圆角矩形 34">
            <a:hlinkClick r:id="rId3" tooltip="点击选择PPT模板"/>
          </p:cNvPr>
          <p:cNvSpPr/>
          <p:nvPr userDrawn="1"/>
        </p:nvSpPr>
        <p:spPr>
          <a:xfrm>
            <a:off x="6454174" y="2954171"/>
            <a:ext cx="1269089" cy="393125"/>
          </a:xfrm>
          <a:prstGeom prst="roundRect">
            <a:avLst>
              <a:gd name="adj" fmla="val 8604"/>
            </a:avLst>
          </a:prstGeom>
          <a:gradFill>
            <a:gsLst>
              <a:gs pos="0">
                <a:srgbClr val="B2B2B2"/>
              </a:gs>
              <a:gs pos="100000">
                <a:srgbClr val="EAEAEA"/>
              </a:gs>
            </a:gsLst>
            <a:lin ang="16200000" scaled="1"/>
          </a:gradFill>
          <a:ln w="9525">
            <a:solidFill>
              <a:srgbClr val="C0C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dirty="0" smtClean="0">
                <a:solidFill>
                  <a:srgbClr val="1C1C1C"/>
                </a:solidFill>
                <a:effectLst>
                  <a:outerShdw dist="12700" dir="5400000" rotWithShape="0">
                    <a:srgbClr val="F8F8F8">
                      <a:alpha val="40000"/>
                    </a:srgbClr>
                  </a:outerShdw>
                </a:effectLst>
              </a:rPr>
              <a:t>帮助中心</a:t>
            </a:r>
            <a:endParaRPr lang="zh-CN" altLang="en-US" dirty="0" smtClean="0">
              <a:solidFill>
                <a:srgbClr val="1C1C1C"/>
              </a:solidFill>
              <a:effectLst>
                <a:outerShdw dist="12700" dir="5400000" rotWithShape="0">
                  <a:srgbClr val="F8F8F8">
                    <a:alpha val="40000"/>
                  </a:srgbClr>
                </a:outerShdw>
              </a:effectLst>
            </a:endParaRPr>
          </a:p>
        </p:txBody>
      </p:sp>
      <p:pic>
        <p:nvPicPr>
          <p:cNvPr id="36" name="Picture 3" descr="C:\Users\Administrator\Desktop\tsq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4310779"/>
            <a:ext cx="1854268" cy="59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圆角矩形 28">
            <a:hlinkClick r:id="rId5"/>
          </p:cNvPr>
          <p:cNvSpPr/>
          <p:nvPr userDrawn="1"/>
        </p:nvSpPr>
        <p:spPr>
          <a:xfrm>
            <a:off x="1945655" y="4380975"/>
            <a:ext cx="648072" cy="148996"/>
          </a:xfrm>
          <a:prstGeom prst="roundRect">
            <a:avLst>
              <a:gd name="adj" fmla="val 6746"/>
            </a:avLst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dirty="0">
              <a:solidFill>
                <a:srgbClr val="808080"/>
              </a:solidFill>
            </a:endParaRPr>
          </a:p>
        </p:txBody>
      </p:sp>
      <p:sp>
        <p:nvSpPr>
          <p:cNvPr id="37" name="圆角矩形 36">
            <a:hlinkClick r:id="rId6"/>
          </p:cNvPr>
          <p:cNvSpPr/>
          <p:nvPr userDrawn="1"/>
        </p:nvSpPr>
        <p:spPr>
          <a:xfrm>
            <a:off x="1204218" y="4380975"/>
            <a:ext cx="648072" cy="148996"/>
          </a:xfrm>
          <a:prstGeom prst="roundRect">
            <a:avLst>
              <a:gd name="adj" fmla="val 6746"/>
            </a:avLst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dirty="0">
              <a:solidFill>
                <a:srgbClr val="808080"/>
              </a:solidFill>
            </a:endParaRPr>
          </a:p>
        </p:txBody>
      </p:sp>
      <p:sp>
        <p:nvSpPr>
          <p:cNvPr id="38" name="圆角矩形 37">
            <a:hlinkClick r:id="rId7"/>
          </p:cNvPr>
          <p:cNvSpPr/>
          <p:nvPr userDrawn="1"/>
        </p:nvSpPr>
        <p:spPr>
          <a:xfrm>
            <a:off x="462781" y="4380975"/>
            <a:ext cx="648072" cy="148996"/>
          </a:xfrm>
          <a:prstGeom prst="roundRect">
            <a:avLst>
              <a:gd name="adj" fmla="val 6746"/>
            </a:avLst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dirty="0">
              <a:solidFill>
                <a:srgbClr val="808080"/>
              </a:solidFill>
            </a:endParaRPr>
          </a:p>
        </p:txBody>
      </p:sp>
      <p:sp>
        <p:nvSpPr>
          <p:cNvPr id="39" name="圆角矩形 38">
            <a:hlinkClick r:id="rId8"/>
          </p:cNvPr>
          <p:cNvSpPr/>
          <p:nvPr userDrawn="1"/>
        </p:nvSpPr>
        <p:spPr>
          <a:xfrm>
            <a:off x="2687092" y="4380975"/>
            <a:ext cx="648072" cy="148996"/>
          </a:xfrm>
          <a:prstGeom prst="roundRect">
            <a:avLst>
              <a:gd name="adj" fmla="val 6746"/>
            </a:avLst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dirty="0">
              <a:solidFill>
                <a:srgbClr val="808080"/>
              </a:solidFill>
            </a:endParaRPr>
          </a:p>
        </p:txBody>
      </p:sp>
      <p:sp>
        <p:nvSpPr>
          <p:cNvPr id="40" name="矩形 39"/>
          <p:cNvSpPr/>
          <p:nvPr userDrawn="1"/>
        </p:nvSpPr>
        <p:spPr>
          <a:xfrm>
            <a:off x="395536" y="4351684"/>
            <a:ext cx="83529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solidFill>
                  <a:srgbClr val="1C1C1C"/>
                </a:solidFill>
              </a:rPr>
              <a:t>免责条款   使用条款   隐私保护   最新活动</a:t>
            </a:r>
            <a:endParaRPr lang="en-US" altLang="zh-CN" sz="1200" dirty="0">
              <a:solidFill>
                <a:srgbClr val="1C1C1C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7F5358F-D78D-4410-8A6D-4BAD1A754A8A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 smtClean="0"/>
              <a:t>www.latbs.com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fld id="{49F4BA8F-7B64-4198-9505-0CB5D4D3B366}" type="slidenum">
              <a:rPr lang="zh-CN" altLang="en-US" smtClean="0"/>
            </a:fld>
            <a:endParaRPr lang="zh-CN" altLang="en-US" dirty="0" smtClean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289" y="1630990"/>
            <a:ext cx="8353425" cy="562719"/>
          </a:xfrm>
        </p:spPr>
        <p:txBody>
          <a:bodyPr anchor="t">
            <a:normAutofit/>
          </a:bodyPr>
          <a:lstStyle>
            <a:lvl1pPr algn="ctr">
              <a:defRPr sz="3200" b="1" cap="all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5289" y="1329612"/>
            <a:ext cx="8353425" cy="301377"/>
          </a:xfrm>
        </p:spPr>
        <p:txBody>
          <a:bodyPr anchor="b"/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封底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5288" y="1598374"/>
            <a:ext cx="8353425" cy="594066"/>
          </a:xfrm>
        </p:spPr>
        <p:txBody>
          <a:bodyPr/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95288" y="2192440"/>
            <a:ext cx="8353425" cy="378042"/>
          </a:xfrm>
        </p:spPr>
        <p:txBody>
          <a:bodyPr/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CE126CF-5948-47D8-9EDE-13FBA8B99EB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dirty="0" smtClean="0"/>
              <a:t>www.latbs.com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fld id="{49F4BA8F-7B64-4198-9505-0CB5D4D3B366}" type="slidenum">
              <a:rPr lang="zh-CN" altLang="en-US" smtClean="0"/>
            </a:fld>
            <a:endParaRPr lang="zh-CN" altLang="en-US" dirty="0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400"/>
              </a:spcAft>
              <a:defRPr/>
            </a:lvl1pPr>
            <a:lvl2pPr>
              <a:spcAft>
                <a:spcPts val="400"/>
              </a:spcAft>
              <a:defRPr/>
            </a:lvl2pPr>
            <a:lvl3pPr>
              <a:spcAft>
                <a:spcPts val="400"/>
              </a:spcAft>
              <a:defRPr/>
            </a:lvl3pPr>
            <a:lvl4pPr>
              <a:spcAft>
                <a:spcPts val="400"/>
              </a:spcAft>
              <a:defRPr/>
            </a:lvl4pPr>
            <a:lvl5pPr>
              <a:spcAft>
                <a:spcPts val="400"/>
              </a:spcAft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ADB57-3A1D-4380-82A0-59D99AB8EF8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www.latbs.com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fld id="{49F4BA8F-7B64-4198-9505-0CB5D4D3B366}" type="slidenum">
              <a:rPr lang="zh-CN" altLang="en-US" smtClean="0"/>
            </a:fld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95287" y="844154"/>
            <a:ext cx="4105275" cy="388739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844154"/>
            <a:ext cx="4105275" cy="388739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BD443-0AB2-422C-97B9-D477915E8EC8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www.latbs.com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fld id="{49F4BA8F-7B64-4198-9505-0CB5D4D3B366}" type="slidenum">
              <a:rPr lang="zh-CN" altLang="en-US" smtClean="0"/>
            </a:fld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5288" y="844153"/>
            <a:ext cx="4105275" cy="479822"/>
          </a:xfrm>
        </p:spPr>
        <p:txBody>
          <a:bodyPr anchor="ctr" anchorCtr="0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95288" y="1383618"/>
            <a:ext cx="4102100" cy="3347926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3438" y="844153"/>
            <a:ext cx="4105275" cy="479822"/>
          </a:xfrm>
        </p:spPr>
        <p:txBody>
          <a:bodyPr anchor="ctr" anchorCtr="0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383618"/>
            <a:ext cx="4103688" cy="3347926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419D0-3EE2-4AE9-8B2E-5298E7AC123E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www.latbs.com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fld id="{49F4BA8F-7B64-4198-9505-0CB5D4D3B366}" type="slidenum">
              <a:rPr lang="zh-CN" altLang="en-US" smtClean="0"/>
            </a:fld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C0588-DE6B-47CE-891D-DA70CFC823C8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www.latbs.com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4BA8F-7B64-4198-9505-0CB5D4D3B36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2564C-5849-4C18-BDF8-42CEE35F9102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www.latbs.com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lvl1pPr>
          </a:lstStyle>
          <a:p>
            <a:fld id="{49F4BA8F-7B64-4198-9505-0CB5D4D3B366}" type="slidenum">
              <a:rPr lang="zh-CN" altLang="en-US" smtClean="0"/>
            </a:fld>
            <a:endParaRPr lang="zh-CN" altLang="en-US" dirty="0" smtClean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289" y="204788"/>
            <a:ext cx="8353425" cy="53101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7" y="844154"/>
            <a:ext cx="5173663" cy="3887390"/>
          </a:xfrm>
          <a:ln>
            <a:solidFill>
              <a:schemeClr val="tx2"/>
            </a:solidFill>
          </a:ln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652121" y="844154"/>
            <a:ext cx="3070225" cy="388739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97132-D15A-42C6-A134-1A14F956B62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www.latbs.com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49F4BA8F-7B64-4198-9505-0CB5D4D3B366}" type="slidenum">
              <a:rPr lang="zh-CN" altLang="en-US" smtClean="0"/>
            </a:fld>
            <a:endParaRPr lang="zh-CN" altLang="en-US" dirty="0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95289" y="195263"/>
            <a:ext cx="8353424" cy="540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5289" y="897564"/>
            <a:ext cx="8353424" cy="3833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395288" y="4840003"/>
            <a:ext cx="2133600" cy="201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6A982BD-7981-4B0E-A636-1206FABA3FE7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840003"/>
            <a:ext cx="2895600" cy="201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zh-CN" dirty="0" smtClean="0"/>
              <a:t>www.latbs.com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615113" y="4840003"/>
            <a:ext cx="2133600" cy="201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9F4BA8F-7B64-4198-9505-0CB5D4D3B36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400"/>
        </a:spcAft>
        <a:buSzPct val="70000"/>
        <a:buFont typeface="Wingdings" panose="05000000000000000000" pitchFamily="2" charset="2"/>
        <a:buChar char="l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400"/>
        </a:spcAft>
        <a:buSzPct val="70000"/>
        <a:buFont typeface="Wingdings" panose="05000000000000000000" pitchFamily="2" charset="2"/>
        <a:buChar char="l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400"/>
        </a:spcAft>
        <a:buSzPct val="70000"/>
        <a:buFont typeface="Wingdings" panose="05000000000000000000" pitchFamily="2" charset="2"/>
        <a:buChar char="l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400"/>
        </a:spcAft>
        <a:buSzPct val="70000"/>
        <a:buFont typeface="Wingdings" panose="05000000000000000000" pitchFamily="2" charset="2"/>
        <a:buChar char="l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400"/>
        </a:spcAft>
        <a:buSzPct val="70000"/>
        <a:buFont typeface="Wingdings" panose="05000000000000000000" pitchFamily="2" charset="2"/>
        <a:buChar char="l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microsoft.com/office/2007/relationships/hdphoto" Target="../media/hdphoto1.wdp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5.png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455" y="0"/>
            <a:ext cx="3865880" cy="51377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650" y="1779404"/>
            <a:ext cx="3122962" cy="3142533"/>
          </a:xfrm>
          <a:prstGeom prst="rect">
            <a:avLst/>
          </a:prstGeom>
          <a:ln>
            <a:noFill/>
          </a:ln>
          <a:effectLst>
            <a:outerShdw blurRad="292100" dir="3720000" sx="104000" sy="104000" algn="tl" rotWithShape="0">
              <a:srgbClr val="333333">
                <a:alpha val="82000"/>
              </a:srgbClr>
            </a:outerShdw>
          </a:effectLst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715645" y="1920875"/>
            <a:ext cx="5965190" cy="594360"/>
          </a:xfrm>
          <a:effectLst>
            <a:outerShdw blurRad="50800" dist="50800" dir="5400000" algn="ctr" rotWithShape="0">
              <a:srgbClr val="000000">
                <a:alpha val="100000"/>
              </a:srgbClr>
            </a:outerShdw>
            <a:reflection blurRad="127000" stA="45000" endPos="60000" dist="50800" dir="5400000" sy="-100000" algn="bl" rotWithShape="0"/>
          </a:effectLst>
        </p:spPr>
        <p:txBody>
          <a:bodyPr>
            <a:noAutofit/>
          </a:bodyPr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成都自由火跑酷团队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idx="1"/>
          </p:nvPr>
        </p:nvSpPr>
        <p:spPr>
          <a:xfrm>
            <a:off x="2013585" y="1543050"/>
            <a:ext cx="3698875" cy="377825"/>
          </a:xfrm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  <p:txBody>
          <a:bodyPr/>
          <a:p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街头极限 影视运动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9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004" y="3435082"/>
            <a:ext cx="1619672" cy="1630365"/>
          </a:xfrm>
          <a:prstGeom prst="rect">
            <a:avLst/>
          </a:prstGeom>
          <a:ln>
            <a:noFill/>
          </a:ln>
          <a:effectLst>
            <a:outerShdw blurRad="292100" dir="3720000" sx="104000" sy="104000" algn="tl" rotWithShape="0">
              <a:srgbClr val="333333">
                <a:alpha val="82000"/>
              </a:srgbClr>
            </a:outerShdw>
          </a:effectLst>
        </p:spPr>
      </p:pic>
      <p:sp>
        <p:nvSpPr>
          <p:cNvPr id="30" name="文本框 29"/>
          <p:cNvSpPr txBox="1"/>
          <p:nvPr/>
        </p:nvSpPr>
        <p:spPr>
          <a:xfrm>
            <a:off x="467360" y="697230"/>
            <a:ext cx="7959090" cy="2834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00000"/>
              </a:lnSpc>
            </a:pPr>
            <a:endParaRPr lang="zh-CN" altLang="en-US" b="1">
              <a:solidFill>
                <a:schemeClr val="bg1"/>
              </a:solidFill>
            </a:endParaRPr>
          </a:p>
          <a:p>
            <a:pPr algn="ctr">
              <a:lnSpc>
                <a:spcPct val="100000"/>
              </a:lnSpc>
            </a:pPr>
            <a:endParaRPr lang="zh-CN" altLang="en-US" b="1">
              <a:solidFill>
                <a:schemeClr val="bg1"/>
              </a:solidFill>
            </a:endParaRPr>
          </a:p>
          <a:p>
            <a:pPr algn="ctr">
              <a:lnSpc>
                <a:spcPct val="100000"/>
              </a:lnSpc>
            </a:pPr>
            <a:endParaRPr lang="zh-CN" altLang="en-US" b="1">
              <a:solidFill>
                <a:schemeClr val="bg1"/>
              </a:solidFill>
            </a:endParaRPr>
          </a:p>
          <a:p>
            <a:pPr algn="ctr">
              <a:lnSpc>
                <a:spcPct val="100000"/>
              </a:lnSpc>
            </a:pPr>
            <a:endParaRPr lang="zh-CN" altLang="en-US" b="1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algn="l">
              <a:lnSpc>
                <a:spcPct val="100000"/>
              </a:lnSpc>
            </a:pPr>
            <a:r>
              <a:rPr lang="en-US" altLang="zh-CN" b="1">
                <a:solidFill>
                  <a:schemeClr val="bg1">
                    <a:lumMod val="95000"/>
                    <a:lumOff val="5000"/>
                  </a:schemeClr>
                </a:solidFill>
              </a:rPr>
              <a:t>	</a:t>
            </a:r>
            <a:r>
              <a:rPr lang="zh-CN" altLang="en-US" b="1">
                <a:solidFill>
                  <a:schemeClr val="tx1"/>
                </a:solidFill>
              </a:rPr>
              <a:t>自由火跑酷团队是一个以跑酷运动教学培训、商业演出和影视、广告拍摄为主的专业跑酷团队。      团队训练馆地址位于高新区公济桥路</a:t>
            </a:r>
            <a:r>
              <a:rPr lang="en-US" altLang="zh-CN" b="1">
                <a:solidFill>
                  <a:schemeClr val="tx1"/>
                </a:solidFill>
              </a:rPr>
              <a:t>91</a:t>
            </a:r>
            <a:r>
              <a:rPr lang="zh-CN" altLang="en-US" b="1">
                <a:solidFill>
                  <a:schemeClr val="tx1"/>
                </a:solidFill>
              </a:rPr>
              <a:t>号，现拥有最专业的跑酷教练和运动员近30人，会员上百人，是四川地区最具实力和影响力的跑酷团队，在圈内有着很高的团队形象和知名度！</a:t>
            </a:r>
            <a:r>
              <a:rPr lang="en-US" altLang="zh-CN" b="1">
                <a:solidFill>
                  <a:schemeClr val="tx1"/>
                </a:solidFill>
              </a:rPr>
              <a:t>	</a:t>
            </a:r>
            <a:endParaRPr lang="en-US" altLang="zh-CN" b="1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zh-CN" altLang="en-US" b="1">
                <a:solidFill>
                  <a:schemeClr val="tx1"/>
                </a:solidFill>
              </a:rPr>
              <a:t>                团队坚持以“人才”为本，聚集蜀地顶尖跑酷选手和优质资源，与国内众多电视台、广告公司、影视公司和极限运动俱乐部有过合作。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53390" y="805815"/>
            <a:ext cx="2307590" cy="483235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alpha val="100000"/>
              </a:schemeClr>
            </a:outerShdw>
          </a:effectLst>
        </p:spPr>
        <p:txBody>
          <a:bodyPr wrap="square" rtlCol="0">
            <a:spAutoFit/>
          </a:bodyPr>
          <a:p>
            <a:r>
              <a:rPr lang="zh-CN" altLang="en-US" sz="2400" b="1" spc="50" noProof="0" dirty="0" smtClean="0">
                <a:ln w="12700"/>
                <a:solidFill>
                  <a:schemeClr val="tx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团队介绍</a:t>
            </a:r>
            <a:endParaRPr lang="zh-CN" altLang="en-US" sz="2400" b="1" spc="50" noProof="0" dirty="0" smtClean="0">
              <a:ln w="12700"/>
              <a:solidFill>
                <a:schemeClr val="tx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9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10"/>
          <p:cNvSpPr/>
          <p:nvPr/>
        </p:nvSpPr>
        <p:spPr>
          <a:xfrm>
            <a:off x="1762125" y="1416685"/>
            <a:ext cx="2096135" cy="995680"/>
          </a:xfrm>
          <a:prstGeom prst="rect">
            <a:avLst/>
          </a:prstGeom>
          <a:solidFill>
            <a:srgbClr val="646464"/>
          </a:solidFill>
          <a:ln w="9525">
            <a:noFill/>
            <a:miter/>
          </a:ln>
          <a:effectLst>
            <a:softEdge rad="31750"/>
          </a:effectLst>
        </p:spPr>
        <p:txBody>
          <a:bodyPr wrap="square" anchor="ctr"/>
          <a:p>
            <a:pPr lvl="0" algn="ctr" eaLnBrk="0" hangingPunct="0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49" name="文本框 18"/>
          <p:cNvSpPr/>
          <p:nvPr/>
        </p:nvSpPr>
        <p:spPr>
          <a:xfrm>
            <a:off x="1834515" y="1400810"/>
            <a:ext cx="2094865" cy="1188720"/>
          </a:xfrm>
          <a:prstGeom prst="rect">
            <a:avLst/>
          </a:prstGeom>
          <a:noFill/>
          <a:ln w="9525">
            <a:noFill/>
            <a:miter/>
          </a:ln>
          <a:effectLst>
            <a:softEdge rad="31750"/>
          </a:effectLst>
        </p:spPr>
        <p:txBody>
          <a:bodyPr wrap="square" anchor="t">
            <a:spAutoFit/>
          </a:bodyPr>
          <a:p>
            <a:pPr lvl="0" eaLnBrk="0" hangingPunct="0"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华康俪金黑W8(P)" pitchFamily="2" charset="-122"/>
                <a:ea typeface="华康俪金黑W8(P)" pitchFamily="2" charset="-122"/>
                <a:sym typeface="华康俪金黑W8(P)" pitchFamily="2" charset="-122"/>
              </a:rPr>
              <a:t>付仲欣</a:t>
            </a:r>
            <a:endParaRPr lang="zh-CN" altLang="en-US" sz="2000" b="1" dirty="0">
              <a:solidFill>
                <a:schemeClr val="tx1"/>
              </a:solidFill>
              <a:latin typeface="华康俪金黑W8(P)" pitchFamily="2" charset="-122"/>
              <a:ea typeface="华康俪金黑W8(P)" pitchFamily="2" charset="-122"/>
              <a:sym typeface="华康俪金黑W8(P)" pitchFamily="2" charset="-122"/>
            </a:endParaRPr>
          </a:p>
          <a:p>
            <a:pPr lvl="0" eaLnBrk="0" hangingPunct="0">
              <a:lnSpc>
                <a:spcPct val="10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华康俪金黑W8(P)" pitchFamily="2" charset="-122"/>
                <a:ea typeface="华康俪金黑W8(P)" pitchFamily="2" charset="-122"/>
                <a:sym typeface="华康俪金黑W8(P)" pitchFamily="2" charset="-122"/>
              </a:rPr>
              <a:t>职业跑酷运动员 跑酷教练</a:t>
            </a:r>
            <a:endParaRPr lang="zh-CN" altLang="en-US" sz="1400" dirty="0">
              <a:solidFill>
                <a:schemeClr val="tx1"/>
              </a:solidFill>
              <a:latin typeface="华康俪金黑W8(P)" pitchFamily="2" charset="-122"/>
              <a:ea typeface="华康俪金黑W8(P)" pitchFamily="2" charset="-122"/>
              <a:sym typeface="华康俪金黑W8(P)" pitchFamily="2" charset="-122"/>
            </a:endParaRPr>
          </a:p>
          <a:p>
            <a:pPr lvl="0" eaLnBrk="0" hangingPunct="0">
              <a:lnSpc>
                <a:spcPct val="100000"/>
              </a:lnSpc>
            </a:pPr>
            <a:endParaRPr lang="en-US" altLang="zh-CN" sz="1400" dirty="0">
              <a:solidFill>
                <a:schemeClr val="tx1"/>
              </a:solidFill>
              <a:latin typeface="华康俪金黑W8(P)" pitchFamily="2" charset="-122"/>
              <a:ea typeface="华康俪金黑W8(P)" pitchFamily="2" charset="-122"/>
              <a:sym typeface="华康俪金黑W8(P)" pitchFamily="2" charset="-122"/>
            </a:endParaRPr>
          </a:p>
        </p:txBody>
      </p:sp>
      <p:pic>
        <p:nvPicPr>
          <p:cNvPr id="6162" name="图片 9233" descr="C:\Users\Jason\Desktop\4.jpg4"/>
          <p:cNvPicPr>
            <a:picLocks noChangeAspect="1"/>
          </p:cNvPicPr>
          <p:nvPr/>
        </p:nvPicPr>
        <p:blipFill>
          <a:blip r:embed="rId1">
            <a:lum contrast="6000"/>
          </a:blip>
          <a:srcRect/>
          <a:stretch>
            <a:fillRect/>
          </a:stretch>
        </p:blipFill>
        <p:spPr>
          <a:xfrm>
            <a:off x="821055" y="1418590"/>
            <a:ext cx="982345" cy="982345"/>
          </a:xfrm>
          <a:prstGeom prst="rect">
            <a:avLst/>
          </a:prstGeom>
          <a:noFill/>
          <a:ln w="9525">
            <a:noFill/>
            <a:miter/>
          </a:ln>
          <a:effectLst>
            <a:softEdge rad="31750"/>
          </a:effectLst>
        </p:spPr>
      </p:pic>
      <p:pic>
        <p:nvPicPr>
          <p:cNvPr id="6163" name="图片 9235" descr="F:\自由火\资料\主力队员照片\IMG_17999.jpgIMG_17999"/>
          <p:cNvPicPr>
            <a:picLocks noChangeAspect="1"/>
          </p:cNvPicPr>
          <p:nvPr/>
        </p:nvPicPr>
        <p:blipFill>
          <a:blip r:embed="rId2">
            <a:lum contrast="6000"/>
          </a:blip>
          <a:srcRect r="11637" b="11637"/>
          <a:stretch>
            <a:fillRect/>
          </a:stretch>
        </p:blipFill>
        <p:spPr>
          <a:xfrm>
            <a:off x="4429760" y="1400175"/>
            <a:ext cx="966470" cy="966470"/>
          </a:xfrm>
          <a:prstGeom prst="rect">
            <a:avLst/>
          </a:prstGeom>
          <a:noFill/>
          <a:ln w="9525">
            <a:noFill/>
            <a:miter/>
          </a:ln>
          <a:effectLst>
            <a:softEdge rad="31750"/>
          </a:effectLst>
        </p:spPr>
      </p:pic>
      <p:pic>
        <p:nvPicPr>
          <p:cNvPr id="6164" name="图片 9234" descr="F:\自由火\资料\主力队员照片\IMG_1792.jpgIMG_179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11663" y="2471420"/>
            <a:ext cx="963930" cy="963930"/>
          </a:xfrm>
          <a:prstGeom prst="rect">
            <a:avLst/>
          </a:prstGeom>
          <a:noFill/>
          <a:ln w="9525">
            <a:noFill/>
            <a:miter/>
          </a:ln>
          <a:effectLst>
            <a:softEdge rad="31750"/>
          </a:effectLst>
        </p:spPr>
      </p:pic>
      <p:pic>
        <p:nvPicPr>
          <p:cNvPr id="6165" name="图片 9236" descr="C:\Users\Jason\Desktop\未标题-1.jpg未标题-1"/>
          <p:cNvPicPr>
            <a:picLocks noChangeAspect="1"/>
          </p:cNvPicPr>
          <p:nvPr/>
        </p:nvPicPr>
        <p:blipFill>
          <a:blip r:embed="rId4">
            <a:lum contrast="6000"/>
          </a:blip>
          <a:srcRect/>
          <a:stretch>
            <a:fillRect/>
          </a:stretch>
        </p:blipFill>
        <p:spPr>
          <a:xfrm>
            <a:off x="786130" y="3566478"/>
            <a:ext cx="977900" cy="977265"/>
          </a:xfrm>
          <a:prstGeom prst="rect">
            <a:avLst/>
          </a:prstGeom>
          <a:noFill/>
          <a:ln w="9525">
            <a:noFill/>
            <a:miter/>
          </a:ln>
          <a:effectLst>
            <a:softEdge rad="31750"/>
          </a:effectLst>
        </p:spPr>
      </p:pic>
      <p:sp>
        <p:nvSpPr>
          <p:cNvPr id="12" name="文本框 11"/>
          <p:cNvSpPr txBox="1"/>
          <p:nvPr/>
        </p:nvSpPr>
        <p:spPr>
          <a:xfrm>
            <a:off x="466725" y="824230"/>
            <a:ext cx="2307590" cy="483235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>
                <a:alpha val="100000"/>
              </a:schemeClr>
            </a:outerShdw>
          </a:effectLst>
        </p:spPr>
        <p:txBody>
          <a:bodyPr wrap="square" rtlCol="0">
            <a:spAutoFit/>
          </a:bodyPr>
          <a:p>
            <a:r>
              <a:rPr lang="zh-CN" altLang="en-US" sz="2400" b="1" spc="50" noProof="0" dirty="0" smtClean="0">
                <a:ln w="12700"/>
                <a:solidFill>
                  <a:schemeClr val="tx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主创人员介绍</a:t>
            </a:r>
            <a:endParaRPr lang="zh-CN" altLang="en-US" sz="2400" b="1" spc="50" noProof="0" dirty="0" smtClean="0">
              <a:ln w="12700"/>
              <a:solidFill>
                <a:schemeClr val="tx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pic>
        <p:nvPicPr>
          <p:cNvPr id="11" name="图片 10" descr="F:\自由火\资料\主力队员照片\IMG_1803.jpgIMG_1803"/>
          <p:cNvPicPr>
            <a:picLocks noChangeAspect="1"/>
          </p:cNvPicPr>
          <p:nvPr/>
        </p:nvPicPr>
        <p:blipFill>
          <a:blip r:embed="rId5">
            <a:lum bright="6000" contrast="18000"/>
          </a:blip>
          <a:srcRect/>
          <a:stretch>
            <a:fillRect/>
          </a:stretch>
        </p:blipFill>
        <p:spPr>
          <a:xfrm>
            <a:off x="825500" y="2498408"/>
            <a:ext cx="974090" cy="97345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6" name="矩形 10"/>
          <p:cNvSpPr/>
          <p:nvPr/>
        </p:nvSpPr>
        <p:spPr>
          <a:xfrm>
            <a:off x="1745615" y="3552825"/>
            <a:ext cx="2096135" cy="995680"/>
          </a:xfrm>
          <a:prstGeom prst="rect">
            <a:avLst/>
          </a:prstGeom>
          <a:solidFill>
            <a:srgbClr val="646464"/>
          </a:solidFill>
          <a:ln w="9525">
            <a:noFill/>
            <a:miter/>
          </a:ln>
          <a:effectLst>
            <a:softEdge rad="31750"/>
          </a:effectLst>
        </p:spPr>
        <p:txBody>
          <a:bodyPr wrap="square" anchor="ctr"/>
          <a:p>
            <a:pPr lvl="0" algn="ctr" eaLnBrk="0" hangingPunct="0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" name="文本框 18"/>
          <p:cNvSpPr/>
          <p:nvPr/>
        </p:nvSpPr>
        <p:spPr>
          <a:xfrm>
            <a:off x="1818005" y="3553460"/>
            <a:ext cx="2094865" cy="975360"/>
          </a:xfrm>
          <a:prstGeom prst="rect">
            <a:avLst/>
          </a:prstGeom>
          <a:noFill/>
          <a:ln w="9525">
            <a:noFill/>
            <a:miter/>
          </a:ln>
          <a:effectLst>
            <a:softEdge rad="31750"/>
          </a:effectLst>
        </p:spPr>
        <p:txBody>
          <a:bodyPr wrap="square" anchor="t">
            <a:spAutoFit/>
          </a:bodyPr>
          <a:p>
            <a:pPr lvl="0" eaLnBrk="0" hangingPunct="0">
              <a:lnSpc>
                <a:spcPct val="150000"/>
              </a:lnSpc>
            </a:pPr>
            <a:r>
              <a:rPr lang="zh-CN" altLang="zh-CN" sz="2000" b="1" dirty="0">
                <a:solidFill>
                  <a:schemeClr val="tx1"/>
                </a:solidFill>
                <a:latin typeface="华康俪金黑W8(P)" pitchFamily="2" charset="-122"/>
                <a:ea typeface="华康俪金黑W8(P)" pitchFamily="2" charset="-122"/>
                <a:sym typeface="华康俪金黑W8(P)" pitchFamily="2" charset="-122"/>
              </a:rPr>
              <a:t>王瑞</a:t>
            </a:r>
            <a:endParaRPr lang="zh-CN" altLang="zh-CN" sz="2000" b="1" dirty="0">
              <a:solidFill>
                <a:schemeClr val="tx1"/>
              </a:solidFill>
              <a:latin typeface="华康俪金黑W8(P)" pitchFamily="2" charset="-122"/>
              <a:ea typeface="华康俪金黑W8(P)" pitchFamily="2" charset="-122"/>
              <a:sym typeface="华康俪金黑W8(P)" pitchFamily="2" charset="-122"/>
            </a:endParaRPr>
          </a:p>
          <a:p>
            <a:pPr lvl="0" algn="l" eaLnBrk="0" hangingPunct="0">
              <a:lnSpc>
                <a:spcPct val="10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华康俪金黑W8(P)" pitchFamily="2" charset="-122"/>
                <a:ea typeface="华康俪金黑W8(P)" pitchFamily="2" charset="-122"/>
                <a:sym typeface="华康俪金黑W8(P)" pitchFamily="2" charset="-122"/>
              </a:rPr>
              <a:t>职业跑酷运动员 跑酷教练</a:t>
            </a:r>
            <a:endParaRPr lang="zh-CN" altLang="en-US" sz="1400" dirty="0">
              <a:solidFill>
                <a:schemeClr val="tx1"/>
              </a:solidFill>
              <a:latin typeface="华康俪金黑W8(P)" pitchFamily="2" charset="-122"/>
              <a:ea typeface="华康俪金黑W8(P)" pitchFamily="2" charset="-122"/>
              <a:sym typeface="华康俪金黑W8(P)" pitchFamily="2" charset="-122"/>
            </a:endParaRPr>
          </a:p>
        </p:txBody>
      </p:sp>
      <p:sp>
        <p:nvSpPr>
          <p:cNvPr id="15" name="矩形 10"/>
          <p:cNvSpPr/>
          <p:nvPr/>
        </p:nvSpPr>
        <p:spPr>
          <a:xfrm>
            <a:off x="1764030" y="2498725"/>
            <a:ext cx="2096135" cy="995680"/>
          </a:xfrm>
          <a:prstGeom prst="rect">
            <a:avLst/>
          </a:prstGeom>
          <a:solidFill>
            <a:srgbClr val="646464"/>
          </a:solidFill>
          <a:ln w="9525">
            <a:noFill/>
            <a:miter/>
          </a:ln>
          <a:effectLst>
            <a:softEdge rad="31750"/>
          </a:effectLst>
        </p:spPr>
        <p:txBody>
          <a:bodyPr wrap="square" anchor="ctr"/>
          <a:p>
            <a:pPr lvl="0" algn="ctr" eaLnBrk="0" hangingPunct="0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" name="文本框 18"/>
          <p:cNvSpPr/>
          <p:nvPr/>
        </p:nvSpPr>
        <p:spPr>
          <a:xfrm>
            <a:off x="1834515" y="2489835"/>
            <a:ext cx="2094865" cy="1295400"/>
          </a:xfrm>
          <a:prstGeom prst="rect">
            <a:avLst/>
          </a:prstGeom>
          <a:noFill/>
          <a:ln w="9525">
            <a:noFill/>
            <a:miter/>
          </a:ln>
          <a:effectLst>
            <a:softEdge rad="31750"/>
          </a:effectLst>
        </p:spPr>
        <p:txBody>
          <a:bodyPr wrap="square" anchor="t">
            <a:spAutoFit/>
          </a:bodyPr>
          <a:p>
            <a:pPr lvl="0" eaLnBrk="0" hangingPunct="0">
              <a:lnSpc>
                <a:spcPct val="150000"/>
              </a:lnSpc>
            </a:pPr>
            <a:r>
              <a:rPr lang="zh-CN" altLang="zh-CN" sz="2000" b="1" dirty="0">
                <a:latin typeface="华康俪金黑W8(P)" pitchFamily="2" charset="-122"/>
                <a:ea typeface="华康俪金黑W8(P)" pitchFamily="2" charset="-122"/>
                <a:sym typeface="华康俪金黑W8(P)" pitchFamily="2" charset="-122"/>
              </a:rPr>
              <a:t>何意瑜</a:t>
            </a:r>
            <a:endParaRPr lang="zh-CN" altLang="zh-CN" sz="2000" b="1" dirty="0">
              <a:solidFill>
                <a:schemeClr val="tx1"/>
              </a:solidFill>
              <a:latin typeface="华康俪金黑W8(P)" pitchFamily="2" charset="-122"/>
              <a:ea typeface="华康俪金黑W8(P)" pitchFamily="2" charset="-122"/>
              <a:sym typeface="华康俪金黑W8(P)" pitchFamily="2" charset="-122"/>
            </a:endParaRPr>
          </a:p>
          <a:p>
            <a:pPr lvl="0" algn="l" eaLnBrk="0" hangingPunct="0">
              <a:lnSpc>
                <a:spcPct val="100000"/>
              </a:lnSpc>
            </a:pPr>
            <a:r>
              <a:rPr lang="zh-CN" altLang="en-US" sz="1400" dirty="0">
                <a:latin typeface="华康俪金黑W8(P)" pitchFamily="2" charset="-122"/>
                <a:ea typeface="华康俪金黑W8(P)" pitchFamily="2" charset="-122"/>
                <a:sym typeface="华康俪金黑W8(P)" pitchFamily="2" charset="-122"/>
              </a:rPr>
              <a:t>2015年红牛全国跑酷</a:t>
            </a:r>
            <a:endParaRPr lang="zh-CN" altLang="en-US" sz="1400" dirty="0">
              <a:solidFill>
                <a:schemeClr val="tx1"/>
              </a:solidFill>
              <a:latin typeface="华康俪金黑W8(P)" pitchFamily="2" charset="-122"/>
              <a:ea typeface="华康俪金黑W8(P)" pitchFamily="2" charset="-122"/>
              <a:sym typeface="华康俪金黑W8(P)" pitchFamily="2" charset="-122"/>
            </a:endParaRPr>
          </a:p>
          <a:p>
            <a:pPr lvl="0" algn="l" eaLnBrk="0" hangingPunct="0">
              <a:lnSpc>
                <a:spcPct val="100000"/>
              </a:lnSpc>
            </a:pPr>
            <a:r>
              <a:rPr lang="zh-CN" altLang="en-US" sz="1400" dirty="0">
                <a:latin typeface="华康俪金黑W8(P)" pitchFamily="2" charset="-122"/>
                <a:ea typeface="华康俪金黑W8(P)" pitchFamily="2" charset="-122"/>
                <a:sym typeface="华康俪金黑W8(P)" pitchFamily="2" charset="-122"/>
              </a:rPr>
              <a:t>总冠军</a:t>
            </a:r>
            <a:endParaRPr lang="zh-CN" altLang="en-US" sz="1400" dirty="0">
              <a:solidFill>
                <a:schemeClr val="tx1"/>
              </a:solidFill>
              <a:latin typeface="华康俪金黑W8(P)" pitchFamily="2" charset="-122"/>
              <a:ea typeface="华康俪金黑W8(P)" pitchFamily="2" charset="-122"/>
              <a:sym typeface="华康俪金黑W8(P)" pitchFamily="2" charset="-122"/>
            </a:endParaRPr>
          </a:p>
          <a:p>
            <a:pPr lvl="0" eaLnBrk="0" hangingPunct="0">
              <a:lnSpc>
                <a:spcPct val="150000"/>
              </a:lnSpc>
            </a:pPr>
            <a:endParaRPr lang="zh-CN" altLang="en-US" sz="1400" dirty="0">
              <a:solidFill>
                <a:schemeClr val="tx1"/>
              </a:solidFill>
              <a:latin typeface="华康俪金黑W8(P)" pitchFamily="2" charset="-122"/>
              <a:ea typeface="华康俪金黑W8(P)" pitchFamily="2" charset="-122"/>
              <a:sym typeface="华康俪金黑W8(P)" pitchFamily="2" charset="-122"/>
            </a:endParaRPr>
          </a:p>
        </p:txBody>
      </p:sp>
      <p:pic>
        <p:nvPicPr>
          <p:cNvPr id="21" name="图片 9234" descr="C:\Users\p\Desktop\_MG_3432.jpg_MG_343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429760" y="3578860"/>
            <a:ext cx="946150" cy="951865"/>
          </a:xfrm>
          <a:prstGeom prst="rect">
            <a:avLst/>
          </a:prstGeom>
          <a:noFill/>
          <a:ln w="9525">
            <a:noFill/>
            <a:miter/>
          </a:ln>
          <a:effectLst>
            <a:softEdge rad="31750"/>
          </a:effectLst>
        </p:spPr>
      </p:pic>
      <p:sp>
        <p:nvSpPr>
          <p:cNvPr id="2" name="矩形 10"/>
          <p:cNvSpPr/>
          <p:nvPr/>
        </p:nvSpPr>
        <p:spPr>
          <a:xfrm>
            <a:off x="5333365" y="1400175"/>
            <a:ext cx="2096135" cy="995680"/>
          </a:xfrm>
          <a:prstGeom prst="rect">
            <a:avLst/>
          </a:prstGeom>
          <a:solidFill>
            <a:srgbClr val="646464"/>
          </a:solidFill>
          <a:ln w="9525">
            <a:noFill/>
            <a:miter/>
          </a:ln>
          <a:effectLst>
            <a:softEdge rad="31750"/>
          </a:effectLst>
        </p:spPr>
        <p:txBody>
          <a:bodyPr wrap="square" anchor="ctr"/>
          <a:p>
            <a:pPr lvl="0" algn="ctr" eaLnBrk="0" hangingPunct="0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" name="文本框 18"/>
          <p:cNvSpPr/>
          <p:nvPr/>
        </p:nvSpPr>
        <p:spPr>
          <a:xfrm>
            <a:off x="5405755" y="1400810"/>
            <a:ext cx="2094865" cy="975360"/>
          </a:xfrm>
          <a:prstGeom prst="rect">
            <a:avLst/>
          </a:prstGeom>
          <a:noFill/>
          <a:ln w="9525">
            <a:noFill/>
            <a:miter/>
          </a:ln>
          <a:effectLst>
            <a:softEdge rad="31750"/>
          </a:effectLst>
        </p:spPr>
        <p:txBody>
          <a:bodyPr wrap="square" anchor="t">
            <a:spAutoFit/>
          </a:bodyPr>
          <a:p>
            <a:pPr lvl="0" eaLnBrk="0" hangingPunct="0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华康俪金黑W8(P)" pitchFamily="2" charset="-122"/>
                <a:ea typeface="华康俪金黑W8(P)" pitchFamily="2" charset="-122"/>
                <a:sym typeface="华康俪金黑W8(P)" pitchFamily="2" charset="-122"/>
              </a:rPr>
              <a:t>Tema</a:t>
            </a:r>
            <a:endParaRPr lang="en-US" altLang="zh-CN" sz="2000" b="1" dirty="0">
              <a:solidFill>
                <a:schemeClr val="tx1"/>
              </a:solidFill>
              <a:latin typeface="华康俪金黑W8(P)" pitchFamily="2" charset="-122"/>
              <a:ea typeface="华康俪金黑W8(P)" pitchFamily="2" charset="-122"/>
              <a:sym typeface="华康俪金黑W8(P)" pitchFamily="2" charset="-122"/>
            </a:endParaRPr>
          </a:p>
          <a:p>
            <a:pPr lvl="0" algn="l" eaLnBrk="0" hangingPunct="0">
              <a:lnSpc>
                <a:spcPct val="10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华康俪金黑W8(P)" pitchFamily="2" charset="-122"/>
                <a:ea typeface="华康俪金黑W8(P)" pitchFamily="2" charset="-122"/>
                <a:sym typeface="华康俪金黑W8(P)" pitchFamily="2" charset="-122"/>
              </a:rPr>
              <a:t>乌克兰人 </a:t>
            </a:r>
            <a:endParaRPr lang="zh-CN" altLang="en-US" sz="1400" dirty="0">
              <a:solidFill>
                <a:schemeClr val="tx1"/>
              </a:solidFill>
              <a:latin typeface="华康俪金黑W8(P)" pitchFamily="2" charset="-122"/>
              <a:ea typeface="华康俪金黑W8(P)" pitchFamily="2" charset="-122"/>
              <a:sym typeface="华康俪金黑W8(P)" pitchFamily="2" charset="-122"/>
            </a:endParaRPr>
          </a:p>
          <a:p>
            <a:pPr lvl="0" algn="l" eaLnBrk="0" hangingPunct="0">
              <a:lnSpc>
                <a:spcPct val="10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华康俪金黑W8(P)" pitchFamily="2" charset="-122"/>
                <a:ea typeface="华康俪金黑W8(P)" pitchFamily="2" charset="-122"/>
                <a:sym typeface="华康俪金黑W8(P)" pitchFamily="2" charset="-122"/>
              </a:rPr>
              <a:t>跑酷、极限武术演员</a:t>
            </a:r>
            <a:endParaRPr lang="zh-CN" altLang="en-US" sz="1400" b="1" dirty="0">
              <a:solidFill>
                <a:schemeClr val="tx1"/>
              </a:solidFill>
              <a:latin typeface="华康俪金黑W8(P)" pitchFamily="2" charset="-122"/>
              <a:ea typeface="华康俪金黑W8(P)" pitchFamily="2" charset="-122"/>
              <a:sym typeface="华康俪金黑W8(P)" pitchFamily="2" charset="-122"/>
            </a:endParaRPr>
          </a:p>
        </p:txBody>
      </p:sp>
      <p:sp>
        <p:nvSpPr>
          <p:cNvPr id="10" name="矩形 10"/>
          <p:cNvSpPr/>
          <p:nvPr/>
        </p:nvSpPr>
        <p:spPr>
          <a:xfrm>
            <a:off x="5316855" y="3536315"/>
            <a:ext cx="2096135" cy="995680"/>
          </a:xfrm>
          <a:prstGeom prst="rect">
            <a:avLst/>
          </a:prstGeom>
          <a:solidFill>
            <a:srgbClr val="646464"/>
          </a:solidFill>
          <a:ln w="9525">
            <a:noFill/>
            <a:miter/>
          </a:ln>
          <a:effectLst>
            <a:softEdge rad="31750"/>
          </a:effectLst>
        </p:spPr>
        <p:txBody>
          <a:bodyPr wrap="square" anchor="ctr"/>
          <a:p>
            <a:pPr lvl="0" algn="ctr" eaLnBrk="0" hangingPunct="0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" name="文本框 18"/>
          <p:cNvSpPr/>
          <p:nvPr/>
        </p:nvSpPr>
        <p:spPr>
          <a:xfrm>
            <a:off x="5389245" y="3536950"/>
            <a:ext cx="2094865" cy="762000"/>
          </a:xfrm>
          <a:prstGeom prst="rect">
            <a:avLst/>
          </a:prstGeom>
          <a:noFill/>
          <a:ln w="9525">
            <a:noFill/>
            <a:miter/>
          </a:ln>
          <a:effectLst>
            <a:softEdge rad="31750"/>
          </a:effectLst>
        </p:spPr>
        <p:txBody>
          <a:bodyPr wrap="square" anchor="t">
            <a:spAutoFit/>
          </a:bodyPr>
          <a:p>
            <a:pPr lvl="0" eaLnBrk="0" hangingPunct="0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华康俪金黑W8(P)" pitchFamily="2" charset="-122"/>
                <a:ea typeface="华康俪金黑W8(P)" pitchFamily="2" charset="-122"/>
                <a:sym typeface="华康俪金黑W8(P)" pitchFamily="2" charset="-122"/>
              </a:rPr>
              <a:t>Surreal Gary</a:t>
            </a:r>
            <a:endParaRPr lang="en-US" altLang="zh-CN" sz="2000" b="1" dirty="0">
              <a:solidFill>
                <a:schemeClr val="tx1"/>
              </a:solidFill>
              <a:latin typeface="华康俪金黑W8(P)" pitchFamily="2" charset="-122"/>
              <a:ea typeface="华康俪金黑W8(P)" pitchFamily="2" charset="-122"/>
              <a:sym typeface="华康俪金黑W8(P)" pitchFamily="2" charset="-122"/>
            </a:endParaRPr>
          </a:p>
          <a:p>
            <a:pPr lvl="0" algn="l" eaLnBrk="0" hangingPunct="0">
              <a:lnSpc>
                <a:spcPct val="10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华康俪金黑W8(P)" pitchFamily="2" charset="-122"/>
                <a:ea typeface="华康俪金黑W8(P)" pitchFamily="2" charset="-122"/>
                <a:sym typeface="华康俪金黑W8(P)" pitchFamily="2" charset="-122"/>
              </a:rPr>
              <a:t>英国人 跑酷演员</a:t>
            </a:r>
            <a:endParaRPr lang="zh-CN" altLang="en-US" sz="1400" dirty="0">
              <a:solidFill>
                <a:schemeClr val="tx1"/>
              </a:solidFill>
              <a:latin typeface="华康俪金黑W8(P)" pitchFamily="2" charset="-122"/>
              <a:ea typeface="华康俪金黑W8(P)" pitchFamily="2" charset="-122"/>
              <a:sym typeface="华康俪金黑W8(P)" pitchFamily="2" charset="-122"/>
            </a:endParaRPr>
          </a:p>
        </p:txBody>
      </p:sp>
      <p:sp>
        <p:nvSpPr>
          <p:cNvPr id="17" name="矩形 10"/>
          <p:cNvSpPr/>
          <p:nvPr/>
        </p:nvSpPr>
        <p:spPr>
          <a:xfrm>
            <a:off x="5334000" y="2472690"/>
            <a:ext cx="2096135" cy="995680"/>
          </a:xfrm>
          <a:prstGeom prst="rect">
            <a:avLst/>
          </a:prstGeom>
          <a:solidFill>
            <a:srgbClr val="646464"/>
          </a:solidFill>
          <a:ln w="9525">
            <a:noFill/>
            <a:miter/>
          </a:ln>
          <a:effectLst>
            <a:softEdge rad="31750"/>
          </a:effectLst>
        </p:spPr>
        <p:txBody>
          <a:bodyPr wrap="square" anchor="ctr"/>
          <a:p>
            <a:pPr lvl="0" algn="ctr" eaLnBrk="0" hangingPunct="0"/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" name="文本框 18"/>
          <p:cNvSpPr/>
          <p:nvPr/>
        </p:nvSpPr>
        <p:spPr>
          <a:xfrm>
            <a:off x="5405755" y="2473325"/>
            <a:ext cx="2094865" cy="975360"/>
          </a:xfrm>
          <a:prstGeom prst="rect">
            <a:avLst/>
          </a:prstGeom>
          <a:noFill/>
          <a:ln w="9525">
            <a:noFill/>
            <a:miter/>
          </a:ln>
          <a:effectLst>
            <a:softEdge rad="31750"/>
          </a:effectLst>
        </p:spPr>
        <p:txBody>
          <a:bodyPr wrap="square" anchor="t">
            <a:spAutoFit/>
          </a:bodyPr>
          <a:p>
            <a:pPr lvl="0" eaLnBrk="0" hangingPunct="0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华康俪金黑W8(P)" pitchFamily="2" charset="-122"/>
                <a:ea typeface="华康俪金黑W8(P)" pitchFamily="2" charset="-122"/>
                <a:sym typeface="华康俪金黑W8(P)" pitchFamily="2" charset="-122"/>
              </a:rPr>
              <a:t>Yarik</a:t>
            </a:r>
            <a:endParaRPr lang="en-US" altLang="zh-CN" sz="2000" b="1" dirty="0">
              <a:solidFill>
                <a:schemeClr val="tx1"/>
              </a:solidFill>
              <a:latin typeface="华康俪金黑W8(P)" pitchFamily="2" charset="-122"/>
              <a:ea typeface="华康俪金黑W8(P)" pitchFamily="2" charset="-122"/>
              <a:sym typeface="华康俪金黑W8(P)" pitchFamily="2" charset="-122"/>
            </a:endParaRPr>
          </a:p>
          <a:p>
            <a:pPr lvl="0" algn="l" eaLnBrk="0" hangingPunct="0">
              <a:lnSpc>
                <a:spcPct val="10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华康俪金黑W8(P)" pitchFamily="2" charset="-122"/>
                <a:ea typeface="华康俪金黑W8(P)" pitchFamily="2" charset="-122"/>
              </a:rPr>
              <a:t>乌克兰人</a:t>
            </a:r>
            <a:endParaRPr lang="zh-CN" altLang="en-US" sz="1400" dirty="0">
              <a:solidFill>
                <a:schemeClr val="tx1"/>
              </a:solidFill>
              <a:latin typeface="华康俪金黑W8(P)" pitchFamily="2" charset="-122"/>
              <a:ea typeface="华康俪金黑W8(P)" pitchFamily="2" charset="-122"/>
            </a:endParaRPr>
          </a:p>
          <a:p>
            <a:pPr lvl="0" algn="l" eaLnBrk="0" hangingPunct="0">
              <a:lnSpc>
                <a:spcPct val="10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华康俪金黑W8(P)" pitchFamily="2" charset="-122"/>
                <a:ea typeface="华康俪金黑W8(P)" pitchFamily="2" charset="-122"/>
              </a:rPr>
              <a:t>跑酷、跆拳道演员</a:t>
            </a:r>
            <a:endParaRPr lang="zh-CN" altLang="en-US" sz="1400" dirty="0">
              <a:solidFill>
                <a:schemeClr val="tx1"/>
              </a:solidFill>
              <a:latin typeface="华康俪金黑W8(P)" pitchFamily="2" charset="-122"/>
              <a:ea typeface="华康俪金黑W8(P)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004" y="3435082"/>
            <a:ext cx="1619672" cy="1630365"/>
          </a:xfrm>
          <a:prstGeom prst="rect">
            <a:avLst/>
          </a:prstGeom>
          <a:ln>
            <a:noFill/>
          </a:ln>
          <a:effectLst>
            <a:outerShdw blurRad="292100" dir="3720000" sx="104000" sy="104000" algn="tl" rotWithShape="0">
              <a:srgbClr val="333333">
                <a:alpha val="82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6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6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6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900" decel="100000" fill="hold"/>
                                        <p:tgtEl>
                                          <p:spTgt spid="6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6149" grpId="0" bldLvl="0" animBg="1"/>
      <p:bldP spid="6" grpId="0" bldLvl="0" animBg="1"/>
      <p:bldP spid="13" grpId="0" bldLvl="0" animBg="1"/>
      <p:bldP spid="15" grpId="0" bldLvl="0" animBg="1"/>
      <p:bldP spid="16" grpId="0" bldLvl="0" animBg="1"/>
      <p:bldP spid="2" grpId="0" bldLvl="0" animBg="1"/>
      <p:bldP spid="3" grpId="0" bldLvl="0" animBg="1"/>
      <p:bldP spid="10" grpId="0" bldLvl="0" animBg="1"/>
      <p:bldP spid="14" grpId="0" bldLvl="0" animBg="1"/>
      <p:bldP spid="17" grpId="0" bldLvl="0" animBg="1"/>
      <p:bldP spid="20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9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圆角矩形 47"/>
          <p:cNvSpPr/>
          <p:nvPr/>
        </p:nvSpPr>
        <p:spPr>
          <a:xfrm>
            <a:off x="612140" y="509905"/>
            <a:ext cx="7756525" cy="3582670"/>
          </a:xfrm>
          <a:prstGeom prst="roundRect">
            <a:avLst>
              <a:gd name="adj" fmla="val 5402"/>
            </a:avLst>
          </a:prstGeom>
          <a:gradFill flip="none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1000">
                <a:schemeClr val="accent1">
                  <a:lumMod val="34000"/>
                </a:schemeClr>
              </a:gs>
              <a:gs pos="98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1270" cap="flat" cmpd="sng" algn="ctr">
            <a:solidFill>
              <a:sysClr val="windowText" lastClr="000000"/>
            </a:solidFill>
            <a:prstDash val="sysDot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748030" y="318770"/>
            <a:ext cx="3324225" cy="504190"/>
            <a:chOff x="971600" y="2425452"/>
            <a:chExt cx="3096344" cy="504056"/>
          </a:xfrm>
        </p:grpSpPr>
        <p:sp>
          <p:nvSpPr>
            <p:cNvPr id="42" name="圆角矩形 41"/>
            <p:cNvSpPr/>
            <p:nvPr/>
          </p:nvSpPr>
          <p:spPr>
            <a:xfrm>
              <a:off x="971600" y="2425452"/>
              <a:ext cx="3096344" cy="504056"/>
            </a:xfrm>
            <a:prstGeom prst="round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1107512" y="2555667"/>
              <a:ext cx="242231" cy="243625"/>
              <a:chOff x="1410299" y="1486023"/>
              <a:chExt cx="360040" cy="360040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4" name="椭圆 43"/>
              <p:cNvSpPr/>
              <p:nvPr/>
            </p:nvSpPr>
            <p:spPr>
              <a:xfrm>
                <a:off x="1410299" y="1486023"/>
                <a:ext cx="360040" cy="360040"/>
              </a:xfrm>
              <a:prstGeom prst="ellipse">
                <a:avLst/>
              </a:prstGeom>
              <a:gradFill flip="none" rotWithShape="1">
                <a:gsLst>
                  <a:gs pos="0">
                    <a:srgbClr val="FF4B4B"/>
                  </a:gs>
                  <a:gs pos="100000">
                    <a:srgbClr val="FF4B4B"/>
                  </a:gs>
                  <a:gs pos="28000">
                    <a:srgbClr val="FF9B9B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>
              <a:xfrm flipV="1">
                <a:off x="1443210" y="1498344"/>
                <a:ext cx="280929" cy="180020"/>
              </a:xfrm>
              <a:prstGeom prst="ellipse">
                <a:avLst/>
              </a:prstGeom>
              <a:solidFill>
                <a:sysClr val="window" lastClr="FFFFFF">
                  <a:alpha val="50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46" name="TextBox 45"/>
          <p:cNvSpPr txBox="1"/>
          <p:nvPr/>
        </p:nvSpPr>
        <p:spPr>
          <a:xfrm>
            <a:off x="1092835" y="314325"/>
            <a:ext cx="2900680" cy="48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 sz="2400" b="1" spc="50" noProof="0" dirty="0" smtClean="0">
                <a:ln w="12700"/>
                <a:solidFill>
                  <a:schemeClr val="tx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商业演出</a:t>
            </a:r>
            <a:r>
              <a:rPr lang="en-US" altLang="zh-CN" sz="2400" b="1" spc="50" noProof="0" dirty="0" smtClean="0">
                <a:ln w="12700"/>
                <a:solidFill>
                  <a:schemeClr val="tx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/</a:t>
            </a:r>
            <a:r>
              <a:rPr lang="zh-CN" altLang="en-US" sz="2400" b="1" spc="50" noProof="0" dirty="0" smtClean="0">
                <a:ln w="12700"/>
                <a:solidFill>
                  <a:schemeClr val="tx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影视拍摄</a:t>
            </a:r>
            <a:endParaRPr lang="zh-CN" altLang="en-US" sz="2400" b="1" spc="50" noProof="0" dirty="0" smtClean="0">
              <a:ln w="12700"/>
              <a:solidFill>
                <a:schemeClr val="tx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018455" y="971126"/>
            <a:ext cx="7172200" cy="30175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>
              <a:spcBef>
                <a:spcPct val="50000"/>
              </a:spcBef>
            </a:pPr>
            <a:r>
              <a:rPr lang="zh-CN" altLang="en-US" sz="12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2015.9在安徽卫视男生女生向前冲节目中，代表成都队参加城市对抗赛。</a:t>
            </a:r>
            <a:endParaRPr lang="zh-CN" altLang="en-US" sz="1200" b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lvl="0">
              <a:spcBef>
                <a:spcPct val="50000"/>
              </a:spcBef>
            </a:pPr>
            <a:r>
              <a:rPr lang="zh-CN" altLang="en-US" sz="12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2015.9队员参加江苏卫视极限勇士节目。</a:t>
            </a:r>
            <a:endParaRPr lang="zh-CN" altLang="en-US" sz="1200" b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lvl="0">
              <a:spcBef>
                <a:spcPct val="50000"/>
              </a:spcBef>
            </a:pPr>
            <a:r>
              <a:rPr lang="zh-CN" altLang="en-US" sz="12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2015.10比亚迪-宋成都上市发布会--跑酷开场秀。</a:t>
            </a:r>
            <a:endParaRPr lang="zh-CN" altLang="en-US" sz="1200" b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lvl="0" algn="l">
              <a:spcBef>
                <a:spcPct val="50000"/>
              </a:spcBef>
            </a:pPr>
            <a:r>
              <a:rPr lang="zh-CN" altLang="en-US" sz="12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2015.11受邀参加成都市广播电视台体育产业运营平台成立大会。</a:t>
            </a:r>
            <a:endParaRPr lang="zh-CN" altLang="en-US" sz="1200" b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lvl="0" algn="l">
              <a:spcBef>
                <a:spcPct val="50000"/>
              </a:spcBef>
            </a:pPr>
            <a:r>
              <a:rPr lang="zh-CN" altLang="en-US" sz="12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2015.12受新华网邀请参加2015四川省大学生新媒体创新大赛颁奖礼--跑酷开场秀。</a:t>
            </a:r>
            <a:endParaRPr lang="zh-CN" altLang="en-US" sz="1200" b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pPr lvl="0" algn="l">
              <a:spcBef>
                <a:spcPct val="50000"/>
              </a:spcBef>
            </a:pPr>
            <a:r>
              <a:rPr lang="zh-CN" altLang="en-US" sz="12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2016.3参加四川省第七届乡村旅游节跑酷运动推广活动及专场表演。</a:t>
            </a:r>
            <a:endParaRPr lang="zh-CN" altLang="en-US" sz="1200" b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pPr lvl="0" algn="l">
              <a:spcBef>
                <a:spcPct val="50000"/>
              </a:spcBef>
            </a:pPr>
            <a:r>
              <a:rPr lang="zh-CN" altLang="en-US" sz="12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2016.4俱乐部受邀成都万象城万人蹦床派对表演。</a:t>
            </a:r>
            <a:endParaRPr lang="zh-CN" altLang="en-US" sz="1200" b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pPr lvl="0" algn="l">
              <a:spcBef>
                <a:spcPct val="50000"/>
              </a:spcBef>
            </a:pPr>
            <a:r>
              <a:rPr lang="zh-CN" altLang="en-US" sz="12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2016.5参与武侠跑酷创意片《侠盗》、剑网三网游宣传片、成都东郊记忆宣传片拍摄。</a:t>
            </a:r>
            <a:endParaRPr lang="zh-CN" altLang="en-US" sz="1200" b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pPr lvl="0" algn="l">
              <a:spcBef>
                <a:spcPct val="50000"/>
              </a:spcBef>
            </a:pPr>
            <a:r>
              <a:rPr lang="zh-CN" altLang="en-US" sz="12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rPr>
              <a:t>2016.12参与成都中英人寿保险公司晚会跑酷开场表演。</a:t>
            </a:r>
            <a:endParaRPr lang="zh-CN" altLang="en-US" sz="1200" b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sym typeface="Arial" panose="020B0604020202020204" pitchFamily="34" charset="0"/>
            </a:endParaRPr>
          </a:p>
          <a:p>
            <a:pPr lvl="0" algn="l">
              <a:spcBef>
                <a:spcPct val="50000"/>
              </a:spcBef>
            </a:pPr>
            <a:r>
              <a:rPr lang="zh-CN" altLang="en-US" sz="12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参与安徽卫视、四川卫视、成都电视台《运动成都》栏目、武侯区电视台、蓉城</a:t>
            </a:r>
            <a:endParaRPr lang="zh-CN" altLang="en-US" sz="1200" b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lvl="0" algn="l">
              <a:spcBef>
                <a:spcPct val="50000"/>
              </a:spcBef>
            </a:pPr>
            <a:r>
              <a:rPr lang="zh-CN" altLang="en-US" sz="12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生活帮、成都电视台深夜快递、成都电视4台等多家电视台报社的活动及采访。</a:t>
            </a:r>
            <a:endParaRPr lang="zh-CN" altLang="en-US" sz="1200" b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8203" name="图片 6155" descr="C:\Users\p\Desktop\B927D953642E451E89B3C4CEF02375BA.jpgB927D953642E451E89B3C4CEF02375B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6620" y="4223385"/>
            <a:ext cx="1411605" cy="695960"/>
          </a:xfrm>
          <a:prstGeom prst="rect">
            <a:avLst/>
          </a:prstGeom>
          <a:noFill/>
          <a:ln w="9525">
            <a:noFill/>
            <a:miter/>
          </a:ln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</p:pic>
      <p:pic>
        <p:nvPicPr>
          <p:cNvPr id="9228" name="图片 7181" descr="C:\Users\p\Desktop\32C065733C754AB5838211155698F468.jpg32C065733C754AB5838211155698F4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870" y="4227830"/>
            <a:ext cx="1604010" cy="705485"/>
          </a:xfrm>
          <a:prstGeom prst="rect">
            <a:avLst/>
          </a:prstGeom>
          <a:noFill/>
          <a:ln w="9525">
            <a:noFill/>
            <a:miter/>
          </a:ln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</p:pic>
      <p:pic>
        <p:nvPicPr>
          <p:cNvPr id="8204" name="图片 6156" descr="C:\Users\p\Desktop\QQ图片20150818211338.jpgQQ图片201508182113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115" y="4227830"/>
            <a:ext cx="1326515" cy="715010"/>
          </a:xfrm>
          <a:prstGeom prst="rect">
            <a:avLst/>
          </a:prstGeom>
          <a:noFill/>
          <a:ln w="9525">
            <a:noFill/>
            <a:miter/>
          </a:ln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</p:pic>
      <p:pic>
        <p:nvPicPr>
          <p:cNvPr id="8206" name="图片 6158" descr="C:\Users\p\Desktop\ED466E9ACC7642BCBEA1056101A46793.pngED466E9ACC7642BCBEA1056101A4679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190" y="4227830"/>
            <a:ext cx="1354455" cy="701040"/>
          </a:xfrm>
          <a:prstGeom prst="rect">
            <a:avLst/>
          </a:prstGeom>
          <a:noFill/>
          <a:ln w="9525">
            <a:noFill/>
            <a:miter/>
          </a:ln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004" y="3435082"/>
            <a:ext cx="1619672" cy="1630365"/>
          </a:xfrm>
          <a:prstGeom prst="rect">
            <a:avLst/>
          </a:prstGeom>
          <a:ln>
            <a:noFill/>
          </a:ln>
          <a:effectLst>
            <a:outerShdw blurRad="292100" dir="3720000" sx="104000" sy="104000" algn="tl" rotWithShape="0">
              <a:srgbClr val="333333">
                <a:alpha val="82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9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004" y="3435082"/>
            <a:ext cx="1619672" cy="1630365"/>
          </a:xfrm>
          <a:prstGeom prst="rect">
            <a:avLst/>
          </a:prstGeom>
          <a:ln>
            <a:noFill/>
          </a:ln>
          <a:effectLst>
            <a:outerShdw blurRad="292100" dir="3720000" sx="104000" sy="104000" algn="tl" rotWithShape="0">
              <a:srgbClr val="333333">
                <a:alpha val="82000"/>
              </a:srgbClr>
            </a:outerShdw>
          </a:effectLst>
        </p:spPr>
      </p:pic>
      <p:sp>
        <p:nvSpPr>
          <p:cNvPr id="21" name="矩形 20"/>
          <p:cNvSpPr/>
          <p:nvPr/>
        </p:nvSpPr>
        <p:spPr>
          <a:xfrm>
            <a:off x="5298440" y="577850"/>
            <a:ext cx="3488055" cy="2318385"/>
          </a:xfrm>
          <a:prstGeom prst="rect">
            <a:avLst/>
          </a:prstGeom>
          <a:effectLst>
            <a:outerShdw blurRad="50800" dist="38100" dir="2700000" sx="1000" sy="1000" algn="tl" rotWithShape="0">
              <a:prstClr val="black">
                <a:alpha val="100000"/>
              </a:prstClr>
            </a:outerShdw>
          </a:effectLst>
        </p:spPr>
        <p:txBody>
          <a:bodyPr wrap="square">
            <a:spAutoFit/>
          </a:bodyPr>
          <a:p>
            <a:pPr algn="just"/>
            <a:r>
              <a:rPr lang="en-US" altLang="zh-CN" sz="1800" b="1"/>
              <a:t>       </a:t>
            </a:r>
            <a:r>
              <a:rPr lang="zh-CN" altLang="en-US" sz="1600" b="1"/>
              <a:t>成都自由火跑酷团队现积极推广街头极限运动，致力于影视运动文化传播，影响了新一代的年轻人。欢迎跑酷培训，商业表演，影视、广告拍摄等合作联系。</a:t>
            </a:r>
            <a:endParaRPr lang="zh-CN" altLang="en-US" sz="1600" b="1"/>
          </a:p>
          <a:p>
            <a:pPr algn="just"/>
            <a:endParaRPr lang="zh-CN" altLang="en-US" sz="1800" b="1"/>
          </a:p>
          <a:p>
            <a:pPr algn="just"/>
            <a:r>
              <a:rPr lang="zh-CN" altLang="en-US" sz="1600" b="1">
                <a:sym typeface="+mn-ea"/>
              </a:rPr>
              <a:t>阿星     微信/电话： 18380450068</a:t>
            </a:r>
            <a:endParaRPr lang="zh-CN" altLang="en-US" sz="1600" b="1">
              <a:sym typeface="+mn-ea"/>
            </a:endParaRPr>
          </a:p>
          <a:p>
            <a:pPr algn="just"/>
            <a:endParaRPr lang="zh-CN" altLang="en-US" sz="1400" b="1">
              <a:sym typeface="+mn-ea"/>
            </a:endParaRPr>
          </a:p>
          <a:p>
            <a:pPr algn="just"/>
            <a:r>
              <a:rPr lang="zh-CN" altLang="en-US" sz="1600" b="1">
                <a:sym typeface="+mn-ea"/>
              </a:rPr>
              <a:t>何意瑜 微信</a:t>
            </a:r>
            <a:r>
              <a:rPr lang="en-US" altLang="zh-CN" sz="1600" b="1">
                <a:sym typeface="+mn-ea"/>
              </a:rPr>
              <a:t>/</a:t>
            </a:r>
            <a:r>
              <a:rPr lang="zh-CN" altLang="en-US" sz="1600" b="1">
                <a:sym typeface="+mn-ea"/>
              </a:rPr>
              <a:t>电话： </a:t>
            </a:r>
            <a:r>
              <a:rPr lang="en-US" altLang="zh-CN" sz="1600" b="1">
                <a:sym typeface="+mn-ea"/>
              </a:rPr>
              <a:t>18109090991</a:t>
            </a:r>
            <a:endParaRPr lang="en-US" altLang="zh-CN" sz="1600" b="1">
              <a:sym typeface="+mn-ea"/>
            </a:endParaRPr>
          </a:p>
        </p:txBody>
      </p:sp>
      <p:pic>
        <p:nvPicPr>
          <p:cNvPr id="2" name="图片 1" descr="IMG_44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" y="-3175"/>
            <a:ext cx="3228340" cy="5149850"/>
          </a:xfrm>
          <a:prstGeom prst="rect">
            <a:avLst/>
          </a:prstGeom>
        </p:spPr>
      </p:pic>
      <p:pic>
        <p:nvPicPr>
          <p:cNvPr id="3" name="图片 2" descr="IMG_44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215" y="-3810"/>
            <a:ext cx="1819910" cy="51504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9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538798" y="2100659"/>
            <a:ext cx="8353425" cy="594066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Thanks!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© SlideTo.Me">
  <a:themeElements>
    <a:clrScheme name="www.slideto.Me bule D3">
      <a:dk1>
        <a:srgbClr val="FFFFFF"/>
      </a:dk1>
      <a:lt1>
        <a:srgbClr val="111111"/>
      </a:lt1>
      <a:dk2>
        <a:srgbClr val="DDDDDD"/>
      </a:dk2>
      <a:lt2>
        <a:srgbClr val="A5A5A5"/>
      </a:lt2>
      <a:accent1>
        <a:srgbClr val="00589A"/>
      </a:accent1>
      <a:accent2>
        <a:srgbClr val="047BCC"/>
      </a:accent2>
      <a:accent3>
        <a:srgbClr val="007A77"/>
      </a:accent3>
      <a:accent4>
        <a:srgbClr val="00D69E"/>
      </a:accent4>
      <a:accent5>
        <a:srgbClr val="FF6600"/>
      </a:accent5>
      <a:accent6>
        <a:srgbClr val="FF9900"/>
      </a:accent6>
      <a:hlink>
        <a:srgbClr val="DDDDDD"/>
      </a:hlink>
      <a:folHlink>
        <a:srgbClr val="B2B2B2"/>
      </a:folHlink>
    </a:clrScheme>
    <a:fontScheme name="www.SlideTo.Me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accent1">
              <a:lumMod val="50000"/>
            </a:schemeClr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www.SlideTo.Me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www.SlideTo.Me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www.latbs.com 宽屏</Template>
  <TotalTime>0</TotalTime>
  <Words>831</Words>
  <Application>WPS 演示</Application>
  <PresentationFormat>全屏显示(16:9)</PresentationFormat>
  <Paragraphs>59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5" baseType="lpstr">
      <vt:lpstr>Arial</vt:lpstr>
      <vt:lpstr>宋体</vt:lpstr>
      <vt:lpstr>Wingdings</vt:lpstr>
      <vt:lpstr>微软雅黑</vt:lpstr>
      <vt:lpstr>华康俪金黑W8(P)</vt:lpstr>
      <vt:lpstr>Calibri</vt:lpstr>
      <vt:lpstr>黑体</vt:lpstr>
      <vt:lpstr>Arial Black</vt:lpstr>
      <vt:lpstr>© SlideTo.Me</vt:lpstr>
      <vt:lpstr>成都自由火跑酷团队</vt:lpstr>
      <vt:lpstr>PowerPoint 演示文稿</vt:lpstr>
      <vt:lpstr>PowerPoint 演示文稿</vt:lpstr>
      <vt:lpstr>PowerPoint 演示文稿</vt:lpstr>
      <vt:lpstr>PowerPoint 演示文稿</vt:lpstr>
      <vt:lpstr>Thanks!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点击此处添加幻灯主标题</dc:title>
  <dc:creator>yiyou liu</dc:creator>
  <cp:keywords>4.3; 深蓝色; 静态; D</cp:keywords>
  <dc:description>设计定制服务请访问 www.littletian.com 或 直接邮件 hello@littletian.com</dc:description>
  <dc:subject>纹通用理</dc:subject>
  <cp:category>TP</cp:category>
  <cp:lastModifiedBy>Jason</cp:lastModifiedBy>
  <cp:revision>13</cp:revision>
  <dcterms:created xsi:type="dcterms:W3CDTF">2015-05-06T00:18:00Z</dcterms:created>
  <dcterms:modified xsi:type="dcterms:W3CDTF">2016-12-03T11:11:59Z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UseProject">
    <vt:lpwstr>1</vt:lpwstr>
  </property>
  <property fmtid="{D5CDD505-2E9C-101B-9397-08002B2CF9AE}" pid="3" name="ArticulateGUID">
    <vt:lpwstr>470C368A-58BF-4048-951A-57C3AC664DA9</vt:lpwstr>
  </property>
  <property fmtid="{D5CDD505-2E9C-101B-9397-08002B2CF9AE}" pid="4" name="ArticulatePath">
    <vt:lpwstr>点击此处添加幻灯主标题</vt:lpwstr>
  </property>
  <property fmtid="{D5CDD505-2E9C-101B-9397-08002B2CF9AE}" pid="5" name="ArticulateProjectFull">
    <vt:lpwstr>D:\SLIDEtoME\TP模板\点击此处添加幻灯主标题.ppta</vt:lpwstr>
  </property>
  <property fmtid="{D5CDD505-2E9C-101B-9397-08002B2CF9AE}" pid="6" name="KSOProductBuildVer">
    <vt:lpwstr>2052-10.1.0.6065</vt:lpwstr>
  </property>
</Properties>
</file>